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8509000" cy="6388100"/>
  <p:notesSz cx="8509000" cy="6388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4246" autoAdjust="0"/>
  </p:normalViewPr>
  <p:slideViewPr>
    <p:cSldViewPr>
      <p:cViewPr>
        <p:scale>
          <a:sx n="125" d="100"/>
          <a:sy n="125" d="100"/>
        </p:scale>
        <p:origin x="504" y="-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4" d="100"/>
          <a:sy n="124" d="100"/>
        </p:scale>
        <p:origin x="153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-10\Downloads\CE_DEPT_STATs_ver%202.0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-10\Downloads\CE_DEPT_STATs_ver%202.0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FACULTY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'[CE_DEPT_STATs_ver 2.0 (1).xlsx]FAC_Num'!$B$19</c:f>
              <c:strCache>
                <c:ptCount val="1"/>
                <c:pt idx="0">
                  <c:v>Professor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'[CE_DEPT_STATs_ver 2.0 (1).xlsx]FAC_Num'!$C$18:$H$18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'[CE_DEPT_STATs_ver 2.0 (1).xlsx]FAC_Num'!$C$19:$H$19</c:f>
              <c:numCache>
                <c:formatCode>General</c:formatCode>
                <c:ptCount val="6"/>
                <c:pt idx="0">
                  <c:v>30</c:v>
                </c:pt>
                <c:pt idx="1">
                  <c:v>31</c:v>
                </c:pt>
                <c:pt idx="2">
                  <c:v>25</c:v>
                </c:pt>
                <c:pt idx="3">
                  <c:v>30</c:v>
                </c:pt>
                <c:pt idx="4">
                  <c:v>28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7-4002-98A2-EC972E66A894}"/>
            </c:ext>
          </c:extLst>
        </c:ser>
        <c:ser>
          <c:idx val="1"/>
          <c:order val="1"/>
          <c:tx>
            <c:strRef>
              <c:f>'[CE_DEPT_STATs_ver 2.0 (1).xlsx]FAC_Num'!$B$20</c:f>
              <c:strCache>
                <c:ptCount val="1"/>
                <c:pt idx="0">
                  <c:v>Associate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'[CE_DEPT_STATs_ver 2.0 (1).xlsx]FAC_Num'!$C$18:$H$18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'[CE_DEPT_STATs_ver 2.0 (1).xlsx]FAC_Num'!$C$20:$H$20</c:f>
              <c:numCache>
                <c:formatCode>General</c:formatCode>
                <c:ptCount val="6"/>
                <c:pt idx="0">
                  <c:v>16</c:v>
                </c:pt>
                <c:pt idx="1">
                  <c:v>9</c:v>
                </c:pt>
                <c:pt idx="2">
                  <c:v>6</c:v>
                </c:pt>
                <c:pt idx="3">
                  <c:v>7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7-4002-98A2-EC972E66A894}"/>
            </c:ext>
          </c:extLst>
        </c:ser>
        <c:ser>
          <c:idx val="2"/>
          <c:order val="2"/>
          <c:tx>
            <c:strRef>
              <c:f>'[CE_DEPT_STATs_ver 2.0 (1).xlsx]FAC_Num'!$B$21</c:f>
              <c:strCache>
                <c:ptCount val="1"/>
                <c:pt idx="0">
                  <c:v>Assistant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'[CE_DEPT_STATs_ver 2.0 (1).xlsx]FAC_Num'!$C$18:$H$18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'[CE_DEPT_STATs_ver 2.0 (1).xlsx]FAC_Num'!$C$21:$H$21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18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17-4002-98A2-EC972E66A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101696"/>
        <c:axId val="209101368"/>
      </c:barChart>
      <c:catAx>
        <c:axId val="20910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01368"/>
        <c:crosses val="autoZero"/>
        <c:auto val="1"/>
        <c:lblAlgn val="ctr"/>
        <c:lblOffset val="100"/>
        <c:noMultiLvlLbl val="0"/>
      </c:catAx>
      <c:valAx>
        <c:axId val="209101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01696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ISI </a:t>
            </a:r>
            <a:r>
              <a:rPr lang="en-US" sz="2000" b="1" dirty="0" smtClean="0"/>
              <a:t>PUBLICATION</a:t>
            </a:r>
            <a:endParaRPr lang="en-US" sz="2000" b="1" dirty="0"/>
          </a:p>
        </c:rich>
      </c:tx>
      <c:layout>
        <c:manualLayout>
          <c:xMode val="edge"/>
          <c:yMode val="edge"/>
          <c:x val="7.1921775103422333E-2"/>
          <c:y val="8.144242021348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355571480605165E-2"/>
          <c:y val="6.4543270539487274E-2"/>
          <c:w val="0.90304495503312177"/>
          <c:h val="0.7682514103126294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'[CE_DEPT_STATs_ver 2.0 (1).xlsx]PUB'!$B$18</c:f>
              <c:strCache>
                <c:ptCount val="1"/>
                <c:pt idx="0">
                  <c:v>ISI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'[CE_DEPT_STATs_ver 2.0 (1).xlsx]PUB'!$C$17:$H$17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'[CE_DEPT_STATs_ver 2.0 (1).xlsx]PUB'!$C$18:$H$18</c:f>
              <c:numCache>
                <c:formatCode>General</c:formatCode>
                <c:ptCount val="6"/>
                <c:pt idx="0">
                  <c:v>46</c:v>
                </c:pt>
                <c:pt idx="1">
                  <c:v>47</c:v>
                </c:pt>
                <c:pt idx="2">
                  <c:v>48</c:v>
                </c:pt>
                <c:pt idx="3">
                  <c:v>63</c:v>
                </c:pt>
                <c:pt idx="4">
                  <c:v>40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8-4F1E-BA79-EFBC53681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626144"/>
        <c:axId val="5246264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'[CE_DEPT_STATs_ver 2.0 (1).xlsx]PUB'!$B$17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'[CE_DEPT_STATs_ver 2.0 (1).xlsx]PUB'!$C$17:$H$17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'[CE_DEPT_STATs_ver 2.0 (1).xlsx]PUB'!$C$17:$H$17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3E8-4F1E-BA79-EFBC5368196E}"/>
                  </c:ext>
                </c:extLst>
              </c15:ser>
            </c15:filteredBarSeries>
          </c:ext>
        </c:extLst>
      </c:barChart>
      <c:catAx>
        <c:axId val="52462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626472"/>
        <c:crosses val="autoZero"/>
        <c:auto val="1"/>
        <c:lblAlgn val="ctr"/>
        <c:lblOffset val="100"/>
        <c:noMultiLvlLbl val="0"/>
      </c:catAx>
      <c:valAx>
        <c:axId val="524626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6261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PATENTS</a:t>
            </a:r>
          </a:p>
        </c:rich>
      </c:tx>
      <c:layout>
        <c:manualLayout>
          <c:xMode val="edge"/>
          <c:yMode val="edge"/>
          <c:x val="8.2007459593866544E-2"/>
          <c:y val="0.24074074074074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858445325913207E-2"/>
          <c:y val="0.2287153689122193"/>
          <c:w val="0.91060020129062813"/>
          <c:h val="0.5865547535724701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'[CE_DEPT_STATs_ver 2.0 (1).xlsx]PAT'!$B$18</c:f>
              <c:strCache>
                <c:ptCount val="1"/>
                <c:pt idx="0">
                  <c:v>Patents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4.5112781954887221E-3"/>
                  <c:y val="2.314814814814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1A8-4636-8842-7CFAE9861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'[CE_DEPT_STATs_ver 2.0 (1).xlsx]PAT'!$C$17:$H$17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'[CE_DEPT_STATs_ver 2.0 (1).xlsx]PAT'!$C$18:$H$18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5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8-4636-8842-7CFAE9861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626144"/>
        <c:axId val="5246264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'[CE_DEPT_STATs_ver 2.0 (1).xlsx]PUB'!$B$17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'[CE_DEPT_STATs_ver 2.0 (1).xlsx]PAT'!$C$17:$H$17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'[CE_DEPT_STATs_ver 2.0 (1).xlsx]PUB'!$C$17:$H$17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1A8-4636-8842-7CFAE986190F}"/>
                  </c:ext>
                </c:extLst>
              </c15:ser>
            </c15:filteredBarSeries>
          </c:ext>
        </c:extLst>
      </c:barChart>
      <c:catAx>
        <c:axId val="52462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626472"/>
        <c:crosses val="autoZero"/>
        <c:auto val="1"/>
        <c:lblAlgn val="ctr"/>
        <c:lblOffset val="100"/>
        <c:noMultiLvlLbl val="0"/>
      </c:catAx>
      <c:valAx>
        <c:axId val="524626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6261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STUDENT ENROLLMENT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62593452331041"/>
          <c:y val="0.11436993926525892"/>
          <c:w val="0.86166100760638553"/>
          <c:h val="0.60854350365759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'[CE_DEPT_STATs_ver 2.0 (1).xlsx]STU_Enrol'!$C$16</c:f>
              <c:strCache>
                <c:ptCount val="1"/>
                <c:pt idx="0">
                  <c:v>Bachelor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1530265124244521E-16"/>
                  <c:y val="1.961273994168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D4-4CA1-9704-EB212262F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'[CE_DEPT_STATs_ver 2.0 (1).xlsx]STU_Enrol'!$D$15:$I$15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'[CE_DEPT_STATs_ver 2.0 (1).xlsx]STU_Enrol'!$D$16:$I$16</c:f>
              <c:numCache>
                <c:formatCode>General</c:formatCode>
                <c:ptCount val="6"/>
                <c:pt idx="0">
                  <c:v>524</c:v>
                </c:pt>
                <c:pt idx="1">
                  <c:v>401</c:v>
                </c:pt>
                <c:pt idx="2">
                  <c:v>464</c:v>
                </c:pt>
                <c:pt idx="3">
                  <c:v>421</c:v>
                </c:pt>
                <c:pt idx="4">
                  <c:v>548</c:v>
                </c:pt>
                <c:pt idx="5">
                  <c:v>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4-4CA1-9704-EB212262FB0C}"/>
            </c:ext>
          </c:extLst>
        </c:ser>
        <c:ser>
          <c:idx val="1"/>
          <c:order val="1"/>
          <c:tx>
            <c:strRef>
              <c:f>'[CE_DEPT_STATs_ver 2.0 (1).xlsx]STU_Enrol'!$C$17</c:f>
              <c:strCache>
                <c:ptCount val="1"/>
                <c:pt idx="0">
                  <c:v>Master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'[CE_DEPT_STATs_ver 2.0 (1).xlsx]STU_Enrol'!$D$15:$I$15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'[CE_DEPT_STATs_ver 2.0 (1).xlsx]STU_Enrol'!$D$17:$I$17</c:f>
              <c:numCache>
                <c:formatCode>General</c:formatCode>
                <c:ptCount val="6"/>
                <c:pt idx="0">
                  <c:v>32</c:v>
                </c:pt>
                <c:pt idx="1">
                  <c:v>27</c:v>
                </c:pt>
                <c:pt idx="2">
                  <c:v>22</c:v>
                </c:pt>
                <c:pt idx="3">
                  <c:v>33</c:v>
                </c:pt>
                <c:pt idx="4">
                  <c:v>32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D4-4CA1-9704-EB212262FB0C}"/>
            </c:ext>
          </c:extLst>
        </c:ser>
        <c:ser>
          <c:idx val="2"/>
          <c:order val="2"/>
          <c:tx>
            <c:strRef>
              <c:f>'[CE_DEPT_STATs_ver 2.0 (1).xlsx]STU_Enrol'!$C$18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'[CE_DEPT_STATs_ver 2.0 (1).xlsx]STU_Enrol'!$D$15:$I$15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'[CE_DEPT_STATs_ver 2.0 (1).xlsx]STU_Enrol'!$D$18:$I$18</c:f>
              <c:numCache>
                <c:formatCode>General</c:formatCode>
                <c:ptCount val="6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D4-4CA1-9704-EB212262F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2421544"/>
        <c:axId val="802426792"/>
      </c:barChart>
      <c:catAx>
        <c:axId val="80242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426792"/>
        <c:crosses val="autoZero"/>
        <c:auto val="1"/>
        <c:lblAlgn val="ctr"/>
        <c:lblOffset val="100"/>
        <c:noMultiLvlLbl val="0"/>
      </c:catAx>
      <c:valAx>
        <c:axId val="802426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4215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A4774-CFAA-4EF4-8D4E-8DE8349BA4D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30B920-D15E-443D-8103-57D7A137AAF6}">
      <dgm:prSet phldrT="[Text]" custT="1"/>
      <dgm:spPr/>
      <dgm:t>
        <a:bodyPr/>
        <a:lstStyle/>
        <a:p>
          <a:r>
            <a:rPr lang="en-US" sz="1800" dirty="0"/>
            <a:t>SBC 301</a:t>
          </a:r>
        </a:p>
      </dgm:t>
    </dgm:pt>
    <dgm:pt modelId="{B8E12956-4E73-45F6-B687-3B1282260AA9}" type="parTrans" cxnId="{077BC7B6-F104-4E32-8963-4A760DA6131D}">
      <dgm:prSet/>
      <dgm:spPr/>
      <dgm:t>
        <a:bodyPr/>
        <a:lstStyle/>
        <a:p>
          <a:endParaRPr lang="en-US"/>
        </a:p>
      </dgm:t>
    </dgm:pt>
    <dgm:pt modelId="{37B08777-E0CD-4FD3-B0F7-C43FFEDF3FD9}" type="sibTrans" cxnId="{077BC7B6-F104-4E32-8963-4A760DA6131D}">
      <dgm:prSet/>
      <dgm:spPr/>
      <dgm:t>
        <a:bodyPr/>
        <a:lstStyle/>
        <a:p>
          <a:endParaRPr lang="en-US"/>
        </a:p>
      </dgm:t>
    </dgm:pt>
    <dgm:pt modelId="{CEE63BEA-8F07-4E1F-9F3B-D9907C783F70}">
      <dgm:prSet phldrT="[Text]" custT="1"/>
      <dgm:spPr/>
      <dgm:t>
        <a:bodyPr/>
        <a:lstStyle/>
        <a:p>
          <a:r>
            <a:rPr lang="en-US" sz="1800" dirty="0"/>
            <a:t>Loading and Forces</a:t>
          </a:r>
        </a:p>
      </dgm:t>
    </dgm:pt>
    <dgm:pt modelId="{32F77CE4-93C2-406D-BF2D-D26279043065}" type="parTrans" cxnId="{33439B51-F6DA-4102-8F5F-3F6B29527AF4}">
      <dgm:prSet/>
      <dgm:spPr/>
      <dgm:t>
        <a:bodyPr/>
        <a:lstStyle/>
        <a:p>
          <a:endParaRPr lang="en-US"/>
        </a:p>
      </dgm:t>
    </dgm:pt>
    <dgm:pt modelId="{85ADA1CB-2139-4E0E-952A-EBA6000B9632}" type="sibTrans" cxnId="{33439B51-F6DA-4102-8F5F-3F6B29527AF4}">
      <dgm:prSet/>
      <dgm:spPr/>
      <dgm:t>
        <a:bodyPr/>
        <a:lstStyle/>
        <a:p>
          <a:endParaRPr lang="en-US"/>
        </a:p>
      </dgm:t>
    </dgm:pt>
    <dgm:pt modelId="{88BAB061-D02B-4A1E-ABA5-6D8664C8FA33}">
      <dgm:prSet phldrT="[Text]" custT="1"/>
      <dgm:spPr/>
      <dgm:t>
        <a:bodyPr/>
        <a:lstStyle/>
        <a:p>
          <a:r>
            <a:rPr lang="en-US" sz="1800" dirty="0"/>
            <a:t>SBC 302</a:t>
          </a:r>
        </a:p>
      </dgm:t>
    </dgm:pt>
    <dgm:pt modelId="{FCD699A5-84AC-4BE9-B452-6A81E8CC7316}" type="parTrans" cxnId="{22313D1A-653B-43D0-B85E-C2FBC6A7FDD6}">
      <dgm:prSet/>
      <dgm:spPr/>
      <dgm:t>
        <a:bodyPr/>
        <a:lstStyle/>
        <a:p>
          <a:endParaRPr lang="en-US"/>
        </a:p>
      </dgm:t>
    </dgm:pt>
    <dgm:pt modelId="{83F75518-8F23-4D76-AAB3-B929EBDF64DC}" type="sibTrans" cxnId="{22313D1A-653B-43D0-B85E-C2FBC6A7FDD6}">
      <dgm:prSet/>
      <dgm:spPr/>
      <dgm:t>
        <a:bodyPr/>
        <a:lstStyle/>
        <a:p>
          <a:endParaRPr lang="en-US"/>
        </a:p>
      </dgm:t>
    </dgm:pt>
    <dgm:pt modelId="{E0A8BEA8-4FD9-4120-8C41-76A0325F25A9}">
      <dgm:prSet phldrT="[Text]" custT="1"/>
      <dgm:spPr/>
      <dgm:t>
        <a:bodyPr/>
        <a:lstStyle/>
        <a:p>
          <a:r>
            <a:rPr lang="en-US" sz="1800" dirty="0"/>
            <a:t>Construction</a:t>
          </a:r>
        </a:p>
      </dgm:t>
    </dgm:pt>
    <dgm:pt modelId="{1BE87F47-21AC-47BC-8D42-888CA0546FAE}" type="parTrans" cxnId="{8771CDCD-E6EA-4768-80CD-A27BF2E70538}">
      <dgm:prSet/>
      <dgm:spPr/>
      <dgm:t>
        <a:bodyPr/>
        <a:lstStyle/>
        <a:p>
          <a:endParaRPr lang="en-US"/>
        </a:p>
      </dgm:t>
    </dgm:pt>
    <dgm:pt modelId="{434D7BE5-EF38-4FCF-A345-46EF4107067B}" type="sibTrans" cxnId="{8771CDCD-E6EA-4768-80CD-A27BF2E70538}">
      <dgm:prSet/>
      <dgm:spPr/>
      <dgm:t>
        <a:bodyPr/>
        <a:lstStyle/>
        <a:p>
          <a:endParaRPr lang="en-US"/>
        </a:p>
      </dgm:t>
    </dgm:pt>
    <dgm:pt modelId="{60452B2E-5AAC-4FC1-ABE4-F918DF35AAF9}">
      <dgm:prSet phldrT="[Text]" custT="1"/>
      <dgm:spPr/>
      <dgm:t>
        <a:bodyPr/>
        <a:lstStyle/>
        <a:p>
          <a:r>
            <a:rPr lang="en-US" sz="1800" dirty="0"/>
            <a:t>SBC 303</a:t>
          </a:r>
        </a:p>
      </dgm:t>
    </dgm:pt>
    <dgm:pt modelId="{17735E5B-005D-42ED-8608-997A82EE3078}" type="parTrans" cxnId="{6369655E-5F4F-42DA-9B8D-899C692EE609}">
      <dgm:prSet/>
      <dgm:spPr/>
      <dgm:t>
        <a:bodyPr/>
        <a:lstStyle/>
        <a:p>
          <a:endParaRPr lang="en-US"/>
        </a:p>
      </dgm:t>
    </dgm:pt>
    <dgm:pt modelId="{495715C6-9D11-4333-BDD9-469A8AB117F5}" type="sibTrans" cxnId="{6369655E-5F4F-42DA-9B8D-899C692EE609}">
      <dgm:prSet/>
      <dgm:spPr/>
      <dgm:t>
        <a:bodyPr/>
        <a:lstStyle/>
        <a:p>
          <a:endParaRPr lang="en-US"/>
        </a:p>
      </dgm:t>
    </dgm:pt>
    <dgm:pt modelId="{32A72FA2-10A0-4184-ADA8-8E2F7C4817C3}">
      <dgm:prSet phldrT="[Text]" custT="1"/>
      <dgm:spPr/>
      <dgm:t>
        <a:bodyPr/>
        <a:lstStyle/>
        <a:p>
          <a:r>
            <a:rPr lang="en-US" sz="1800" dirty="0"/>
            <a:t>Soil and Foundations</a:t>
          </a:r>
        </a:p>
      </dgm:t>
    </dgm:pt>
    <dgm:pt modelId="{26961ED1-96F4-4A98-AC00-395814577AB2}" type="parTrans" cxnId="{F0DD3B0B-7833-43C8-8BC0-97932F32DF8F}">
      <dgm:prSet/>
      <dgm:spPr/>
      <dgm:t>
        <a:bodyPr/>
        <a:lstStyle/>
        <a:p>
          <a:endParaRPr lang="en-US"/>
        </a:p>
      </dgm:t>
    </dgm:pt>
    <dgm:pt modelId="{A1B86B14-375C-4DE9-96AF-6100BA75F8C8}" type="sibTrans" cxnId="{F0DD3B0B-7833-43C8-8BC0-97932F32DF8F}">
      <dgm:prSet/>
      <dgm:spPr/>
      <dgm:t>
        <a:bodyPr/>
        <a:lstStyle/>
        <a:p>
          <a:endParaRPr lang="en-US"/>
        </a:p>
      </dgm:t>
    </dgm:pt>
    <dgm:pt modelId="{03F1527D-6F72-4F25-8D40-FB7176BA4FE0}" type="pres">
      <dgm:prSet presAssocID="{044A4774-CFAA-4EF4-8D4E-8DE8349BA4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F58DAA-75EF-4BD9-8053-5CDBB62C8C6F}" type="pres">
      <dgm:prSet presAssocID="{6230B920-D15E-443D-8103-57D7A137AAF6}" presName="parentLin" presStyleCnt="0"/>
      <dgm:spPr/>
      <dgm:t>
        <a:bodyPr/>
        <a:lstStyle/>
        <a:p>
          <a:endParaRPr lang="en-US"/>
        </a:p>
      </dgm:t>
    </dgm:pt>
    <dgm:pt modelId="{F1DE8011-697E-4132-A72B-3A80302F2B85}" type="pres">
      <dgm:prSet presAssocID="{6230B920-D15E-443D-8103-57D7A137AAF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9FCFC5C-FC6E-4F62-B232-31FA5B5E9432}" type="pres">
      <dgm:prSet presAssocID="{6230B920-D15E-443D-8103-57D7A137AA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5DC06-AECB-4391-8B04-F8B1DF6EEA4F}" type="pres">
      <dgm:prSet presAssocID="{6230B920-D15E-443D-8103-57D7A137AAF6}" presName="negativeSpace" presStyleCnt="0"/>
      <dgm:spPr/>
      <dgm:t>
        <a:bodyPr/>
        <a:lstStyle/>
        <a:p>
          <a:endParaRPr lang="en-US"/>
        </a:p>
      </dgm:t>
    </dgm:pt>
    <dgm:pt modelId="{930FEC73-6D02-41EB-924E-B650239C6E22}" type="pres">
      <dgm:prSet presAssocID="{6230B920-D15E-443D-8103-57D7A137AAF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4F720-4401-47A2-BCF3-3B8889E086BA}" type="pres">
      <dgm:prSet presAssocID="{37B08777-E0CD-4FD3-B0F7-C43FFEDF3FD9}" presName="spaceBetweenRectangles" presStyleCnt="0"/>
      <dgm:spPr/>
      <dgm:t>
        <a:bodyPr/>
        <a:lstStyle/>
        <a:p>
          <a:endParaRPr lang="en-US"/>
        </a:p>
      </dgm:t>
    </dgm:pt>
    <dgm:pt modelId="{4BB26489-521C-44E5-8E1D-E319A05C6948}" type="pres">
      <dgm:prSet presAssocID="{88BAB061-D02B-4A1E-ABA5-6D8664C8FA33}" presName="parentLin" presStyleCnt="0"/>
      <dgm:spPr/>
      <dgm:t>
        <a:bodyPr/>
        <a:lstStyle/>
        <a:p>
          <a:endParaRPr lang="en-US"/>
        </a:p>
      </dgm:t>
    </dgm:pt>
    <dgm:pt modelId="{C0F9A9A4-1038-4F48-8640-3113A824FB3F}" type="pres">
      <dgm:prSet presAssocID="{88BAB061-D02B-4A1E-ABA5-6D8664C8FA3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48B1D04-F403-40FE-B638-CF6EF28E1B23}" type="pres">
      <dgm:prSet presAssocID="{88BAB061-D02B-4A1E-ABA5-6D8664C8FA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9ECD4-17A4-46B8-951B-F1BD19373538}" type="pres">
      <dgm:prSet presAssocID="{88BAB061-D02B-4A1E-ABA5-6D8664C8FA33}" presName="negativeSpace" presStyleCnt="0"/>
      <dgm:spPr/>
      <dgm:t>
        <a:bodyPr/>
        <a:lstStyle/>
        <a:p>
          <a:endParaRPr lang="en-US"/>
        </a:p>
      </dgm:t>
    </dgm:pt>
    <dgm:pt modelId="{FCFD392C-EF8E-455B-8885-0664CAD348AC}" type="pres">
      <dgm:prSet presAssocID="{88BAB061-D02B-4A1E-ABA5-6D8664C8FA3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EEE0F-E4EC-4D1F-9A8D-E7EDCCAF7CEC}" type="pres">
      <dgm:prSet presAssocID="{83F75518-8F23-4D76-AAB3-B929EBDF64DC}" presName="spaceBetweenRectangles" presStyleCnt="0"/>
      <dgm:spPr/>
      <dgm:t>
        <a:bodyPr/>
        <a:lstStyle/>
        <a:p>
          <a:endParaRPr lang="en-US"/>
        </a:p>
      </dgm:t>
    </dgm:pt>
    <dgm:pt modelId="{7F981C4B-0B14-4B9B-8650-BB059C3BCEB6}" type="pres">
      <dgm:prSet presAssocID="{60452B2E-5AAC-4FC1-ABE4-F918DF35AAF9}" presName="parentLin" presStyleCnt="0"/>
      <dgm:spPr/>
      <dgm:t>
        <a:bodyPr/>
        <a:lstStyle/>
        <a:p>
          <a:endParaRPr lang="en-US"/>
        </a:p>
      </dgm:t>
    </dgm:pt>
    <dgm:pt modelId="{1C4A6E7D-E4C1-473C-8235-39F3E7AE01DC}" type="pres">
      <dgm:prSet presAssocID="{60452B2E-5AAC-4FC1-ABE4-F918DF35AAF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2673CF0-B450-466D-BFB5-A94BE9BEB891}" type="pres">
      <dgm:prSet presAssocID="{60452B2E-5AAC-4FC1-ABE4-F918DF35AA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30F10-B152-4377-AD40-5DBB4CA42B56}" type="pres">
      <dgm:prSet presAssocID="{60452B2E-5AAC-4FC1-ABE4-F918DF35AAF9}" presName="negativeSpace" presStyleCnt="0"/>
      <dgm:spPr/>
      <dgm:t>
        <a:bodyPr/>
        <a:lstStyle/>
        <a:p>
          <a:endParaRPr lang="en-US"/>
        </a:p>
      </dgm:t>
    </dgm:pt>
    <dgm:pt modelId="{39E25D86-0345-4A35-B5B7-3C502981A9F6}" type="pres">
      <dgm:prSet presAssocID="{60452B2E-5AAC-4FC1-ABE4-F918DF35AAF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BC7B6-F104-4E32-8963-4A760DA6131D}" srcId="{044A4774-CFAA-4EF4-8D4E-8DE8349BA4D7}" destId="{6230B920-D15E-443D-8103-57D7A137AAF6}" srcOrd="0" destOrd="0" parTransId="{B8E12956-4E73-45F6-B687-3B1282260AA9}" sibTransId="{37B08777-E0CD-4FD3-B0F7-C43FFEDF3FD9}"/>
    <dgm:cxn modelId="{A394D101-0010-4C5E-BB17-E403C47C9233}" type="presOf" srcId="{88BAB061-D02B-4A1E-ABA5-6D8664C8FA33}" destId="{C0F9A9A4-1038-4F48-8640-3113A824FB3F}" srcOrd="0" destOrd="0" presId="urn:microsoft.com/office/officeart/2005/8/layout/list1"/>
    <dgm:cxn modelId="{97B60F3E-C3BD-431C-9F4D-CF67FE04383A}" type="presOf" srcId="{044A4774-CFAA-4EF4-8D4E-8DE8349BA4D7}" destId="{03F1527D-6F72-4F25-8D40-FB7176BA4FE0}" srcOrd="0" destOrd="0" presId="urn:microsoft.com/office/officeart/2005/8/layout/list1"/>
    <dgm:cxn modelId="{CC4E436C-A604-464E-9881-8DDFF3F5BA0C}" type="presOf" srcId="{88BAB061-D02B-4A1E-ABA5-6D8664C8FA33}" destId="{448B1D04-F403-40FE-B638-CF6EF28E1B23}" srcOrd="1" destOrd="0" presId="urn:microsoft.com/office/officeart/2005/8/layout/list1"/>
    <dgm:cxn modelId="{6C9254C6-562F-49BD-BF00-E86B4998C73D}" type="presOf" srcId="{60452B2E-5AAC-4FC1-ABE4-F918DF35AAF9}" destId="{1C4A6E7D-E4C1-473C-8235-39F3E7AE01DC}" srcOrd="0" destOrd="0" presId="urn:microsoft.com/office/officeart/2005/8/layout/list1"/>
    <dgm:cxn modelId="{FFFDA244-02C8-4FB8-AD0D-04ED2ABBB26D}" type="presOf" srcId="{6230B920-D15E-443D-8103-57D7A137AAF6}" destId="{19FCFC5C-FC6E-4F62-B232-31FA5B5E9432}" srcOrd="1" destOrd="0" presId="urn:microsoft.com/office/officeart/2005/8/layout/list1"/>
    <dgm:cxn modelId="{8771CDCD-E6EA-4768-80CD-A27BF2E70538}" srcId="{88BAB061-D02B-4A1E-ABA5-6D8664C8FA33}" destId="{E0A8BEA8-4FD9-4120-8C41-76A0325F25A9}" srcOrd="0" destOrd="0" parTransId="{1BE87F47-21AC-47BC-8D42-888CA0546FAE}" sibTransId="{434D7BE5-EF38-4FCF-A345-46EF4107067B}"/>
    <dgm:cxn modelId="{22313D1A-653B-43D0-B85E-C2FBC6A7FDD6}" srcId="{044A4774-CFAA-4EF4-8D4E-8DE8349BA4D7}" destId="{88BAB061-D02B-4A1E-ABA5-6D8664C8FA33}" srcOrd="1" destOrd="0" parTransId="{FCD699A5-84AC-4BE9-B452-6A81E8CC7316}" sibTransId="{83F75518-8F23-4D76-AAB3-B929EBDF64DC}"/>
    <dgm:cxn modelId="{1D5ACE00-EEF1-4FA6-9ED3-089938559915}" type="presOf" srcId="{CEE63BEA-8F07-4E1F-9F3B-D9907C783F70}" destId="{930FEC73-6D02-41EB-924E-B650239C6E22}" srcOrd="0" destOrd="0" presId="urn:microsoft.com/office/officeart/2005/8/layout/list1"/>
    <dgm:cxn modelId="{F0DD3B0B-7833-43C8-8BC0-97932F32DF8F}" srcId="{60452B2E-5AAC-4FC1-ABE4-F918DF35AAF9}" destId="{32A72FA2-10A0-4184-ADA8-8E2F7C4817C3}" srcOrd="0" destOrd="0" parTransId="{26961ED1-96F4-4A98-AC00-395814577AB2}" sibTransId="{A1B86B14-375C-4DE9-96AF-6100BA75F8C8}"/>
    <dgm:cxn modelId="{3408B7C8-10E0-43D8-9CF4-423FA1F79053}" type="presOf" srcId="{32A72FA2-10A0-4184-ADA8-8E2F7C4817C3}" destId="{39E25D86-0345-4A35-B5B7-3C502981A9F6}" srcOrd="0" destOrd="0" presId="urn:microsoft.com/office/officeart/2005/8/layout/list1"/>
    <dgm:cxn modelId="{33439B51-F6DA-4102-8F5F-3F6B29527AF4}" srcId="{6230B920-D15E-443D-8103-57D7A137AAF6}" destId="{CEE63BEA-8F07-4E1F-9F3B-D9907C783F70}" srcOrd="0" destOrd="0" parTransId="{32F77CE4-93C2-406D-BF2D-D26279043065}" sibTransId="{85ADA1CB-2139-4E0E-952A-EBA6000B9632}"/>
    <dgm:cxn modelId="{16A5E1A4-C31C-4153-AF79-0C11131B0C5A}" type="presOf" srcId="{E0A8BEA8-4FD9-4120-8C41-76A0325F25A9}" destId="{FCFD392C-EF8E-455B-8885-0664CAD348AC}" srcOrd="0" destOrd="0" presId="urn:microsoft.com/office/officeart/2005/8/layout/list1"/>
    <dgm:cxn modelId="{76ED413E-4011-4228-B952-6080E51301AB}" type="presOf" srcId="{6230B920-D15E-443D-8103-57D7A137AAF6}" destId="{F1DE8011-697E-4132-A72B-3A80302F2B85}" srcOrd="0" destOrd="0" presId="urn:microsoft.com/office/officeart/2005/8/layout/list1"/>
    <dgm:cxn modelId="{6369655E-5F4F-42DA-9B8D-899C692EE609}" srcId="{044A4774-CFAA-4EF4-8D4E-8DE8349BA4D7}" destId="{60452B2E-5AAC-4FC1-ABE4-F918DF35AAF9}" srcOrd="2" destOrd="0" parTransId="{17735E5B-005D-42ED-8608-997A82EE3078}" sibTransId="{495715C6-9D11-4333-BDD9-469A8AB117F5}"/>
    <dgm:cxn modelId="{5E477E33-C010-498A-A2C7-53E75048F1DE}" type="presOf" srcId="{60452B2E-5AAC-4FC1-ABE4-F918DF35AAF9}" destId="{92673CF0-B450-466D-BFB5-A94BE9BEB891}" srcOrd="1" destOrd="0" presId="urn:microsoft.com/office/officeart/2005/8/layout/list1"/>
    <dgm:cxn modelId="{EA0BCF6E-37B7-40B0-9637-7F93B820E778}" type="presParOf" srcId="{03F1527D-6F72-4F25-8D40-FB7176BA4FE0}" destId="{1BF58DAA-75EF-4BD9-8053-5CDBB62C8C6F}" srcOrd="0" destOrd="0" presId="urn:microsoft.com/office/officeart/2005/8/layout/list1"/>
    <dgm:cxn modelId="{7B518F26-1F10-415E-84EF-5E0597B94626}" type="presParOf" srcId="{1BF58DAA-75EF-4BD9-8053-5CDBB62C8C6F}" destId="{F1DE8011-697E-4132-A72B-3A80302F2B85}" srcOrd="0" destOrd="0" presId="urn:microsoft.com/office/officeart/2005/8/layout/list1"/>
    <dgm:cxn modelId="{097938AF-6067-4D83-AAA5-D21134633B09}" type="presParOf" srcId="{1BF58DAA-75EF-4BD9-8053-5CDBB62C8C6F}" destId="{19FCFC5C-FC6E-4F62-B232-31FA5B5E9432}" srcOrd="1" destOrd="0" presId="urn:microsoft.com/office/officeart/2005/8/layout/list1"/>
    <dgm:cxn modelId="{DB7D52A0-F6D6-4490-B8F8-7B2BAD2377A8}" type="presParOf" srcId="{03F1527D-6F72-4F25-8D40-FB7176BA4FE0}" destId="{7135DC06-AECB-4391-8B04-F8B1DF6EEA4F}" srcOrd="1" destOrd="0" presId="urn:microsoft.com/office/officeart/2005/8/layout/list1"/>
    <dgm:cxn modelId="{BE01E2EC-52C1-4C11-9EBA-03A2F4478BDB}" type="presParOf" srcId="{03F1527D-6F72-4F25-8D40-FB7176BA4FE0}" destId="{930FEC73-6D02-41EB-924E-B650239C6E22}" srcOrd="2" destOrd="0" presId="urn:microsoft.com/office/officeart/2005/8/layout/list1"/>
    <dgm:cxn modelId="{CC1F9E62-2D80-40B9-91DC-64693B81D3E6}" type="presParOf" srcId="{03F1527D-6F72-4F25-8D40-FB7176BA4FE0}" destId="{C174F720-4401-47A2-BCF3-3B8889E086BA}" srcOrd="3" destOrd="0" presId="urn:microsoft.com/office/officeart/2005/8/layout/list1"/>
    <dgm:cxn modelId="{C5FE6E70-6F5A-4BCF-9C9B-15E8BAA837B9}" type="presParOf" srcId="{03F1527D-6F72-4F25-8D40-FB7176BA4FE0}" destId="{4BB26489-521C-44E5-8E1D-E319A05C6948}" srcOrd="4" destOrd="0" presId="urn:microsoft.com/office/officeart/2005/8/layout/list1"/>
    <dgm:cxn modelId="{242731EB-D1B8-40FB-A988-AE3A183235C2}" type="presParOf" srcId="{4BB26489-521C-44E5-8E1D-E319A05C6948}" destId="{C0F9A9A4-1038-4F48-8640-3113A824FB3F}" srcOrd="0" destOrd="0" presId="urn:microsoft.com/office/officeart/2005/8/layout/list1"/>
    <dgm:cxn modelId="{0C49ABEB-5794-45E6-A7C7-84F3689E7E3C}" type="presParOf" srcId="{4BB26489-521C-44E5-8E1D-E319A05C6948}" destId="{448B1D04-F403-40FE-B638-CF6EF28E1B23}" srcOrd="1" destOrd="0" presId="urn:microsoft.com/office/officeart/2005/8/layout/list1"/>
    <dgm:cxn modelId="{E5AD214A-FE70-4378-94EB-1B2BAA8D0079}" type="presParOf" srcId="{03F1527D-6F72-4F25-8D40-FB7176BA4FE0}" destId="{6339ECD4-17A4-46B8-951B-F1BD19373538}" srcOrd="5" destOrd="0" presId="urn:microsoft.com/office/officeart/2005/8/layout/list1"/>
    <dgm:cxn modelId="{98067E29-F7C2-4DAF-9240-CAF86C29B29F}" type="presParOf" srcId="{03F1527D-6F72-4F25-8D40-FB7176BA4FE0}" destId="{FCFD392C-EF8E-455B-8885-0664CAD348AC}" srcOrd="6" destOrd="0" presId="urn:microsoft.com/office/officeart/2005/8/layout/list1"/>
    <dgm:cxn modelId="{69FD5C66-2680-490E-91FC-B3B8C765CF7E}" type="presParOf" srcId="{03F1527D-6F72-4F25-8D40-FB7176BA4FE0}" destId="{846EEE0F-E4EC-4D1F-9A8D-E7EDCCAF7CEC}" srcOrd="7" destOrd="0" presId="urn:microsoft.com/office/officeart/2005/8/layout/list1"/>
    <dgm:cxn modelId="{0DBDB92B-C38D-4D48-A30C-2D891F63AE09}" type="presParOf" srcId="{03F1527D-6F72-4F25-8D40-FB7176BA4FE0}" destId="{7F981C4B-0B14-4B9B-8650-BB059C3BCEB6}" srcOrd="8" destOrd="0" presId="urn:microsoft.com/office/officeart/2005/8/layout/list1"/>
    <dgm:cxn modelId="{602036DF-1E38-4FD0-922F-E2F4FCE0E2CB}" type="presParOf" srcId="{7F981C4B-0B14-4B9B-8650-BB059C3BCEB6}" destId="{1C4A6E7D-E4C1-473C-8235-39F3E7AE01DC}" srcOrd="0" destOrd="0" presId="urn:microsoft.com/office/officeart/2005/8/layout/list1"/>
    <dgm:cxn modelId="{CA35187E-4AF9-4353-8D93-93FC55C7913B}" type="presParOf" srcId="{7F981C4B-0B14-4B9B-8650-BB059C3BCEB6}" destId="{92673CF0-B450-466D-BFB5-A94BE9BEB891}" srcOrd="1" destOrd="0" presId="urn:microsoft.com/office/officeart/2005/8/layout/list1"/>
    <dgm:cxn modelId="{2CE26C40-4583-4244-8894-84FD3C6E94EF}" type="presParOf" srcId="{03F1527D-6F72-4F25-8D40-FB7176BA4FE0}" destId="{E5F30F10-B152-4377-AD40-5DBB4CA42B56}" srcOrd="9" destOrd="0" presId="urn:microsoft.com/office/officeart/2005/8/layout/list1"/>
    <dgm:cxn modelId="{689251D9-83D9-4CC3-9FAE-83D9D4A7FB1F}" type="presParOf" srcId="{03F1527D-6F72-4F25-8D40-FB7176BA4FE0}" destId="{39E25D86-0345-4A35-B5B7-3C502981A9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A4774-CFAA-4EF4-8D4E-8DE8349BA4D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30B920-D15E-443D-8103-57D7A137AAF6}">
      <dgm:prSet phldrT="[Text]" custT="1"/>
      <dgm:spPr/>
      <dgm:t>
        <a:bodyPr/>
        <a:lstStyle/>
        <a:p>
          <a:r>
            <a:rPr lang="en-US" sz="1800" dirty="0"/>
            <a:t>SBC </a:t>
          </a:r>
          <a:r>
            <a:rPr lang="en-US" sz="1800" dirty="0" smtClean="0"/>
            <a:t>304</a:t>
          </a:r>
          <a:endParaRPr lang="en-US" sz="1800" dirty="0"/>
        </a:p>
      </dgm:t>
    </dgm:pt>
    <dgm:pt modelId="{B8E12956-4E73-45F6-B687-3B1282260AA9}" type="parTrans" cxnId="{077BC7B6-F104-4E32-8963-4A760DA6131D}">
      <dgm:prSet/>
      <dgm:spPr/>
      <dgm:t>
        <a:bodyPr/>
        <a:lstStyle/>
        <a:p>
          <a:endParaRPr lang="en-US"/>
        </a:p>
      </dgm:t>
    </dgm:pt>
    <dgm:pt modelId="{37B08777-E0CD-4FD3-B0F7-C43FFEDF3FD9}" type="sibTrans" cxnId="{077BC7B6-F104-4E32-8963-4A760DA6131D}">
      <dgm:prSet/>
      <dgm:spPr/>
      <dgm:t>
        <a:bodyPr/>
        <a:lstStyle/>
        <a:p>
          <a:endParaRPr lang="en-US"/>
        </a:p>
      </dgm:t>
    </dgm:pt>
    <dgm:pt modelId="{CEE63BEA-8F07-4E1F-9F3B-D9907C783F70}">
      <dgm:prSet phldrT="[Text]" custT="1"/>
      <dgm:spPr/>
      <dgm:t>
        <a:bodyPr/>
        <a:lstStyle/>
        <a:p>
          <a:r>
            <a:rPr lang="en-US" sz="1800" dirty="0" smtClean="0"/>
            <a:t>Concrete Structures</a:t>
          </a:r>
          <a:endParaRPr lang="en-US" sz="1800" dirty="0"/>
        </a:p>
      </dgm:t>
    </dgm:pt>
    <dgm:pt modelId="{32F77CE4-93C2-406D-BF2D-D26279043065}" type="parTrans" cxnId="{33439B51-F6DA-4102-8F5F-3F6B29527AF4}">
      <dgm:prSet/>
      <dgm:spPr/>
      <dgm:t>
        <a:bodyPr/>
        <a:lstStyle/>
        <a:p>
          <a:endParaRPr lang="en-US"/>
        </a:p>
      </dgm:t>
    </dgm:pt>
    <dgm:pt modelId="{85ADA1CB-2139-4E0E-952A-EBA6000B9632}" type="sibTrans" cxnId="{33439B51-F6DA-4102-8F5F-3F6B29527AF4}">
      <dgm:prSet/>
      <dgm:spPr/>
      <dgm:t>
        <a:bodyPr/>
        <a:lstStyle/>
        <a:p>
          <a:endParaRPr lang="en-US"/>
        </a:p>
      </dgm:t>
    </dgm:pt>
    <dgm:pt modelId="{88BAB061-D02B-4A1E-ABA5-6D8664C8FA33}">
      <dgm:prSet phldrT="[Text]" custT="1"/>
      <dgm:spPr/>
      <dgm:t>
        <a:bodyPr/>
        <a:lstStyle/>
        <a:p>
          <a:r>
            <a:rPr lang="en-US" sz="1800" dirty="0"/>
            <a:t>SBC </a:t>
          </a:r>
          <a:r>
            <a:rPr lang="en-US" sz="1800" dirty="0" smtClean="0"/>
            <a:t>305</a:t>
          </a:r>
          <a:endParaRPr lang="en-US" sz="1800" dirty="0"/>
        </a:p>
      </dgm:t>
    </dgm:pt>
    <dgm:pt modelId="{FCD699A5-84AC-4BE9-B452-6A81E8CC7316}" type="parTrans" cxnId="{22313D1A-653B-43D0-B85E-C2FBC6A7FDD6}">
      <dgm:prSet/>
      <dgm:spPr/>
      <dgm:t>
        <a:bodyPr/>
        <a:lstStyle/>
        <a:p>
          <a:endParaRPr lang="en-US"/>
        </a:p>
      </dgm:t>
    </dgm:pt>
    <dgm:pt modelId="{83F75518-8F23-4D76-AAB3-B929EBDF64DC}" type="sibTrans" cxnId="{22313D1A-653B-43D0-B85E-C2FBC6A7FDD6}">
      <dgm:prSet/>
      <dgm:spPr/>
      <dgm:t>
        <a:bodyPr/>
        <a:lstStyle/>
        <a:p>
          <a:endParaRPr lang="en-US"/>
        </a:p>
      </dgm:t>
    </dgm:pt>
    <dgm:pt modelId="{E0A8BEA8-4FD9-4120-8C41-76A0325F25A9}">
      <dgm:prSet phldrT="[Text]" custT="1"/>
      <dgm:spPr/>
      <dgm:t>
        <a:bodyPr/>
        <a:lstStyle/>
        <a:p>
          <a:r>
            <a:rPr lang="en-US" sz="1800" dirty="0" smtClean="0"/>
            <a:t>Masonry Structures</a:t>
          </a:r>
          <a:endParaRPr lang="en-US" sz="1800" dirty="0"/>
        </a:p>
      </dgm:t>
    </dgm:pt>
    <dgm:pt modelId="{1BE87F47-21AC-47BC-8D42-888CA0546FAE}" type="parTrans" cxnId="{8771CDCD-E6EA-4768-80CD-A27BF2E70538}">
      <dgm:prSet/>
      <dgm:spPr/>
      <dgm:t>
        <a:bodyPr/>
        <a:lstStyle/>
        <a:p>
          <a:endParaRPr lang="en-US"/>
        </a:p>
      </dgm:t>
    </dgm:pt>
    <dgm:pt modelId="{434D7BE5-EF38-4FCF-A345-46EF4107067B}" type="sibTrans" cxnId="{8771CDCD-E6EA-4768-80CD-A27BF2E70538}">
      <dgm:prSet/>
      <dgm:spPr/>
      <dgm:t>
        <a:bodyPr/>
        <a:lstStyle/>
        <a:p>
          <a:endParaRPr lang="en-US"/>
        </a:p>
      </dgm:t>
    </dgm:pt>
    <dgm:pt modelId="{60452B2E-5AAC-4FC1-ABE4-F918DF35AAF9}">
      <dgm:prSet phldrT="[Text]" custT="1"/>
      <dgm:spPr/>
      <dgm:t>
        <a:bodyPr/>
        <a:lstStyle/>
        <a:p>
          <a:r>
            <a:rPr lang="en-US" sz="1800" dirty="0"/>
            <a:t>SBC </a:t>
          </a:r>
          <a:r>
            <a:rPr lang="en-US" sz="1800" dirty="0" smtClean="0"/>
            <a:t>306</a:t>
          </a:r>
          <a:endParaRPr lang="en-US" sz="1800" dirty="0"/>
        </a:p>
      </dgm:t>
    </dgm:pt>
    <dgm:pt modelId="{17735E5B-005D-42ED-8608-997A82EE3078}" type="parTrans" cxnId="{6369655E-5F4F-42DA-9B8D-899C692EE609}">
      <dgm:prSet/>
      <dgm:spPr/>
      <dgm:t>
        <a:bodyPr/>
        <a:lstStyle/>
        <a:p>
          <a:endParaRPr lang="en-US"/>
        </a:p>
      </dgm:t>
    </dgm:pt>
    <dgm:pt modelId="{495715C6-9D11-4333-BDD9-469A8AB117F5}" type="sibTrans" cxnId="{6369655E-5F4F-42DA-9B8D-899C692EE609}">
      <dgm:prSet/>
      <dgm:spPr/>
      <dgm:t>
        <a:bodyPr/>
        <a:lstStyle/>
        <a:p>
          <a:endParaRPr lang="en-US"/>
        </a:p>
      </dgm:t>
    </dgm:pt>
    <dgm:pt modelId="{32A72FA2-10A0-4184-ADA8-8E2F7C4817C3}">
      <dgm:prSet phldrT="[Text]" custT="1"/>
      <dgm:spPr/>
      <dgm:t>
        <a:bodyPr/>
        <a:lstStyle/>
        <a:p>
          <a:r>
            <a:rPr lang="en-US" sz="1800" dirty="0" smtClean="0"/>
            <a:t>Steel Structures</a:t>
          </a:r>
          <a:endParaRPr lang="en-US" sz="1800" dirty="0"/>
        </a:p>
      </dgm:t>
    </dgm:pt>
    <dgm:pt modelId="{26961ED1-96F4-4A98-AC00-395814577AB2}" type="parTrans" cxnId="{F0DD3B0B-7833-43C8-8BC0-97932F32DF8F}">
      <dgm:prSet/>
      <dgm:spPr/>
      <dgm:t>
        <a:bodyPr/>
        <a:lstStyle/>
        <a:p>
          <a:endParaRPr lang="en-US"/>
        </a:p>
      </dgm:t>
    </dgm:pt>
    <dgm:pt modelId="{A1B86B14-375C-4DE9-96AF-6100BA75F8C8}" type="sibTrans" cxnId="{F0DD3B0B-7833-43C8-8BC0-97932F32DF8F}">
      <dgm:prSet/>
      <dgm:spPr/>
      <dgm:t>
        <a:bodyPr/>
        <a:lstStyle/>
        <a:p>
          <a:endParaRPr lang="en-US"/>
        </a:p>
      </dgm:t>
    </dgm:pt>
    <dgm:pt modelId="{03F1527D-6F72-4F25-8D40-FB7176BA4FE0}" type="pres">
      <dgm:prSet presAssocID="{044A4774-CFAA-4EF4-8D4E-8DE8349BA4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F58DAA-75EF-4BD9-8053-5CDBB62C8C6F}" type="pres">
      <dgm:prSet presAssocID="{6230B920-D15E-443D-8103-57D7A137AAF6}" presName="parentLin" presStyleCnt="0"/>
      <dgm:spPr/>
      <dgm:t>
        <a:bodyPr/>
        <a:lstStyle/>
        <a:p>
          <a:endParaRPr lang="en-US"/>
        </a:p>
      </dgm:t>
    </dgm:pt>
    <dgm:pt modelId="{F1DE8011-697E-4132-A72B-3A80302F2B85}" type="pres">
      <dgm:prSet presAssocID="{6230B920-D15E-443D-8103-57D7A137AAF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9FCFC5C-FC6E-4F62-B232-31FA5B5E9432}" type="pres">
      <dgm:prSet presAssocID="{6230B920-D15E-443D-8103-57D7A137AA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5DC06-AECB-4391-8B04-F8B1DF6EEA4F}" type="pres">
      <dgm:prSet presAssocID="{6230B920-D15E-443D-8103-57D7A137AAF6}" presName="negativeSpace" presStyleCnt="0"/>
      <dgm:spPr/>
      <dgm:t>
        <a:bodyPr/>
        <a:lstStyle/>
        <a:p>
          <a:endParaRPr lang="en-US"/>
        </a:p>
      </dgm:t>
    </dgm:pt>
    <dgm:pt modelId="{930FEC73-6D02-41EB-924E-B650239C6E22}" type="pres">
      <dgm:prSet presAssocID="{6230B920-D15E-443D-8103-57D7A137AAF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4F720-4401-47A2-BCF3-3B8889E086BA}" type="pres">
      <dgm:prSet presAssocID="{37B08777-E0CD-4FD3-B0F7-C43FFEDF3FD9}" presName="spaceBetweenRectangles" presStyleCnt="0"/>
      <dgm:spPr/>
      <dgm:t>
        <a:bodyPr/>
        <a:lstStyle/>
        <a:p>
          <a:endParaRPr lang="en-US"/>
        </a:p>
      </dgm:t>
    </dgm:pt>
    <dgm:pt modelId="{4BB26489-521C-44E5-8E1D-E319A05C6948}" type="pres">
      <dgm:prSet presAssocID="{88BAB061-D02B-4A1E-ABA5-6D8664C8FA33}" presName="parentLin" presStyleCnt="0"/>
      <dgm:spPr/>
      <dgm:t>
        <a:bodyPr/>
        <a:lstStyle/>
        <a:p>
          <a:endParaRPr lang="en-US"/>
        </a:p>
      </dgm:t>
    </dgm:pt>
    <dgm:pt modelId="{C0F9A9A4-1038-4F48-8640-3113A824FB3F}" type="pres">
      <dgm:prSet presAssocID="{88BAB061-D02B-4A1E-ABA5-6D8664C8FA3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48B1D04-F403-40FE-B638-CF6EF28E1B23}" type="pres">
      <dgm:prSet presAssocID="{88BAB061-D02B-4A1E-ABA5-6D8664C8FA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9ECD4-17A4-46B8-951B-F1BD19373538}" type="pres">
      <dgm:prSet presAssocID="{88BAB061-D02B-4A1E-ABA5-6D8664C8FA33}" presName="negativeSpace" presStyleCnt="0"/>
      <dgm:spPr/>
      <dgm:t>
        <a:bodyPr/>
        <a:lstStyle/>
        <a:p>
          <a:endParaRPr lang="en-US"/>
        </a:p>
      </dgm:t>
    </dgm:pt>
    <dgm:pt modelId="{FCFD392C-EF8E-455B-8885-0664CAD348AC}" type="pres">
      <dgm:prSet presAssocID="{88BAB061-D02B-4A1E-ABA5-6D8664C8FA3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EEE0F-E4EC-4D1F-9A8D-E7EDCCAF7CEC}" type="pres">
      <dgm:prSet presAssocID="{83F75518-8F23-4D76-AAB3-B929EBDF64DC}" presName="spaceBetweenRectangles" presStyleCnt="0"/>
      <dgm:spPr/>
      <dgm:t>
        <a:bodyPr/>
        <a:lstStyle/>
        <a:p>
          <a:endParaRPr lang="en-US"/>
        </a:p>
      </dgm:t>
    </dgm:pt>
    <dgm:pt modelId="{7F981C4B-0B14-4B9B-8650-BB059C3BCEB6}" type="pres">
      <dgm:prSet presAssocID="{60452B2E-5AAC-4FC1-ABE4-F918DF35AAF9}" presName="parentLin" presStyleCnt="0"/>
      <dgm:spPr/>
      <dgm:t>
        <a:bodyPr/>
        <a:lstStyle/>
        <a:p>
          <a:endParaRPr lang="en-US"/>
        </a:p>
      </dgm:t>
    </dgm:pt>
    <dgm:pt modelId="{1C4A6E7D-E4C1-473C-8235-39F3E7AE01DC}" type="pres">
      <dgm:prSet presAssocID="{60452B2E-5AAC-4FC1-ABE4-F918DF35AAF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2673CF0-B450-466D-BFB5-A94BE9BEB891}" type="pres">
      <dgm:prSet presAssocID="{60452B2E-5AAC-4FC1-ABE4-F918DF35AA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30F10-B152-4377-AD40-5DBB4CA42B56}" type="pres">
      <dgm:prSet presAssocID="{60452B2E-5AAC-4FC1-ABE4-F918DF35AAF9}" presName="negativeSpace" presStyleCnt="0"/>
      <dgm:spPr/>
      <dgm:t>
        <a:bodyPr/>
        <a:lstStyle/>
        <a:p>
          <a:endParaRPr lang="en-US"/>
        </a:p>
      </dgm:t>
    </dgm:pt>
    <dgm:pt modelId="{39E25D86-0345-4A35-B5B7-3C502981A9F6}" type="pres">
      <dgm:prSet presAssocID="{60452B2E-5AAC-4FC1-ABE4-F918DF35AAF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13D1A-653B-43D0-B85E-C2FBC6A7FDD6}" srcId="{044A4774-CFAA-4EF4-8D4E-8DE8349BA4D7}" destId="{88BAB061-D02B-4A1E-ABA5-6D8664C8FA33}" srcOrd="1" destOrd="0" parTransId="{FCD699A5-84AC-4BE9-B452-6A81E8CC7316}" sibTransId="{83F75518-8F23-4D76-AAB3-B929EBDF64DC}"/>
    <dgm:cxn modelId="{077BC7B6-F104-4E32-8963-4A760DA6131D}" srcId="{044A4774-CFAA-4EF4-8D4E-8DE8349BA4D7}" destId="{6230B920-D15E-443D-8103-57D7A137AAF6}" srcOrd="0" destOrd="0" parTransId="{B8E12956-4E73-45F6-B687-3B1282260AA9}" sibTransId="{37B08777-E0CD-4FD3-B0F7-C43FFEDF3FD9}"/>
    <dgm:cxn modelId="{FFFDA244-02C8-4FB8-AD0D-04ED2ABBB26D}" type="presOf" srcId="{6230B920-D15E-443D-8103-57D7A137AAF6}" destId="{19FCFC5C-FC6E-4F62-B232-31FA5B5E9432}" srcOrd="1" destOrd="0" presId="urn:microsoft.com/office/officeart/2005/8/layout/list1"/>
    <dgm:cxn modelId="{6C9254C6-562F-49BD-BF00-E86B4998C73D}" type="presOf" srcId="{60452B2E-5AAC-4FC1-ABE4-F918DF35AAF9}" destId="{1C4A6E7D-E4C1-473C-8235-39F3E7AE01DC}" srcOrd="0" destOrd="0" presId="urn:microsoft.com/office/officeart/2005/8/layout/list1"/>
    <dgm:cxn modelId="{3408B7C8-10E0-43D8-9CF4-423FA1F79053}" type="presOf" srcId="{32A72FA2-10A0-4184-ADA8-8E2F7C4817C3}" destId="{39E25D86-0345-4A35-B5B7-3C502981A9F6}" srcOrd="0" destOrd="0" presId="urn:microsoft.com/office/officeart/2005/8/layout/list1"/>
    <dgm:cxn modelId="{1D5ACE00-EEF1-4FA6-9ED3-089938559915}" type="presOf" srcId="{CEE63BEA-8F07-4E1F-9F3B-D9907C783F70}" destId="{930FEC73-6D02-41EB-924E-B650239C6E22}" srcOrd="0" destOrd="0" presId="urn:microsoft.com/office/officeart/2005/8/layout/list1"/>
    <dgm:cxn modelId="{F0DD3B0B-7833-43C8-8BC0-97932F32DF8F}" srcId="{60452B2E-5AAC-4FC1-ABE4-F918DF35AAF9}" destId="{32A72FA2-10A0-4184-ADA8-8E2F7C4817C3}" srcOrd="0" destOrd="0" parTransId="{26961ED1-96F4-4A98-AC00-395814577AB2}" sibTransId="{A1B86B14-375C-4DE9-96AF-6100BA75F8C8}"/>
    <dgm:cxn modelId="{33439B51-F6DA-4102-8F5F-3F6B29527AF4}" srcId="{6230B920-D15E-443D-8103-57D7A137AAF6}" destId="{CEE63BEA-8F07-4E1F-9F3B-D9907C783F70}" srcOrd="0" destOrd="0" parTransId="{32F77CE4-93C2-406D-BF2D-D26279043065}" sibTransId="{85ADA1CB-2139-4E0E-952A-EBA6000B9632}"/>
    <dgm:cxn modelId="{5E477E33-C010-498A-A2C7-53E75048F1DE}" type="presOf" srcId="{60452B2E-5AAC-4FC1-ABE4-F918DF35AAF9}" destId="{92673CF0-B450-466D-BFB5-A94BE9BEB891}" srcOrd="1" destOrd="0" presId="urn:microsoft.com/office/officeart/2005/8/layout/list1"/>
    <dgm:cxn modelId="{76ED413E-4011-4228-B952-6080E51301AB}" type="presOf" srcId="{6230B920-D15E-443D-8103-57D7A137AAF6}" destId="{F1DE8011-697E-4132-A72B-3A80302F2B85}" srcOrd="0" destOrd="0" presId="urn:microsoft.com/office/officeart/2005/8/layout/list1"/>
    <dgm:cxn modelId="{97B60F3E-C3BD-431C-9F4D-CF67FE04383A}" type="presOf" srcId="{044A4774-CFAA-4EF4-8D4E-8DE8349BA4D7}" destId="{03F1527D-6F72-4F25-8D40-FB7176BA4FE0}" srcOrd="0" destOrd="0" presId="urn:microsoft.com/office/officeart/2005/8/layout/list1"/>
    <dgm:cxn modelId="{16A5E1A4-C31C-4153-AF79-0C11131B0C5A}" type="presOf" srcId="{E0A8BEA8-4FD9-4120-8C41-76A0325F25A9}" destId="{FCFD392C-EF8E-455B-8885-0664CAD348AC}" srcOrd="0" destOrd="0" presId="urn:microsoft.com/office/officeart/2005/8/layout/list1"/>
    <dgm:cxn modelId="{8771CDCD-E6EA-4768-80CD-A27BF2E70538}" srcId="{88BAB061-D02B-4A1E-ABA5-6D8664C8FA33}" destId="{E0A8BEA8-4FD9-4120-8C41-76A0325F25A9}" srcOrd="0" destOrd="0" parTransId="{1BE87F47-21AC-47BC-8D42-888CA0546FAE}" sibTransId="{434D7BE5-EF38-4FCF-A345-46EF4107067B}"/>
    <dgm:cxn modelId="{CC4E436C-A604-464E-9881-8DDFF3F5BA0C}" type="presOf" srcId="{88BAB061-D02B-4A1E-ABA5-6D8664C8FA33}" destId="{448B1D04-F403-40FE-B638-CF6EF28E1B23}" srcOrd="1" destOrd="0" presId="urn:microsoft.com/office/officeart/2005/8/layout/list1"/>
    <dgm:cxn modelId="{A394D101-0010-4C5E-BB17-E403C47C9233}" type="presOf" srcId="{88BAB061-D02B-4A1E-ABA5-6D8664C8FA33}" destId="{C0F9A9A4-1038-4F48-8640-3113A824FB3F}" srcOrd="0" destOrd="0" presId="urn:microsoft.com/office/officeart/2005/8/layout/list1"/>
    <dgm:cxn modelId="{6369655E-5F4F-42DA-9B8D-899C692EE609}" srcId="{044A4774-CFAA-4EF4-8D4E-8DE8349BA4D7}" destId="{60452B2E-5AAC-4FC1-ABE4-F918DF35AAF9}" srcOrd="2" destOrd="0" parTransId="{17735E5B-005D-42ED-8608-997A82EE3078}" sibTransId="{495715C6-9D11-4333-BDD9-469A8AB117F5}"/>
    <dgm:cxn modelId="{EA0BCF6E-37B7-40B0-9637-7F93B820E778}" type="presParOf" srcId="{03F1527D-6F72-4F25-8D40-FB7176BA4FE0}" destId="{1BF58DAA-75EF-4BD9-8053-5CDBB62C8C6F}" srcOrd="0" destOrd="0" presId="urn:microsoft.com/office/officeart/2005/8/layout/list1"/>
    <dgm:cxn modelId="{7B518F26-1F10-415E-84EF-5E0597B94626}" type="presParOf" srcId="{1BF58DAA-75EF-4BD9-8053-5CDBB62C8C6F}" destId="{F1DE8011-697E-4132-A72B-3A80302F2B85}" srcOrd="0" destOrd="0" presId="urn:microsoft.com/office/officeart/2005/8/layout/list1"/>
    <dgm:cxn modelId="{097938AF-6067-4D83-AAA5-D21134633B09}" type="presParOf" srcId="{1BF58DAA-75EF-4BD9-8053-5CDBB62C8C6F}" destId="{19FCFC5C-FC6E-4F62-B232-31FA5B5E9432}" srcOrd="1" destOrd="0" presId="urn:microsoft.com/office/officeart/2005/8/layout/list1"/>
    <dgm:cxn modelId="{DB7D52A0-F6D6-4490-B8F8-7B2BAD2377A8}" type="presParOf" srcId="{03F1527D-6F72-4F25-8D40-FB7176BA4FE0}" destId="{7135DC06-AECB-4391-8B04-F8B1DF6EEA4F}" srcOrd="1" destOrd="0" presId="urn:microsoft.com/office/officeart/2005/8/layout/list1"/>
    <dgm:cxn modelId="{BE01E2EC-52C1-4C11-9EBA-03A2F4478BDB}" type="presParOf" srcId="{03F1527D-6F72-4F25-8D40-FB7176BA4FE0}" destId="{930FEC73-6D02-41EB-924E-B650239C6E22}" srcOrd="2" destOrd="0" presId="urn:microsoft.com/office/officeart/2005/8/layout/list1"/>
    <dgm:cxn modelId="{CC1F9E62-2D80-40B9-91DC-64693B81D3E6}" type="presParOf" srcId="{03F1527D-6F72-4F25-8D40-FB7176BA4FE0}" destId="{C174F720-4401-47A2-BCF3-3B8889E086BA}" srcOrd="3" destOrd="0" presId="urn:microsoft.com/office/officeart/2005/8/layout/list1"/>
    <dgm:cxn modelId="{C5FE6E70-6F5A-4BCF-9C9B-15E8BAA837B9}" type="presParOf" srcId="{03F1527D-6F72-4F25-8D40-FB7176BA4FE0}" destId="{4BB26489-521C-44E5-8E1D-E319A05C6948}" srcOrd="4" destOrd="0" presId="urn:microsoft.com/office/officeart/2005/8/layout/list1"/>
    <dgm:cxn modelId="{242731EB-D1B8-40FB-A988-AE3A183235C2}" type="presParOf" srcId="{4BB26489-521C-44E5-8E1D-E319A05C6948}" destId="{C0F9A9A4-1038-4F48-8640-3113A824FB3F}" srcOrd="0" destOrd="0" presId="urn:microsoft.com/office/officeart/2005/8/layout/list1"/>
    <dgm:cxn modelId="{0C49ABEB-5794-45E6-A7C7-84F3689E7E3C}" type="presParOf" srcId="{4BB26489-521C-44E5-8E1D-E319A05C6948}" destId="{448B1D04-F403-40FE-B638-CF6EF28E1B23}" srcOrd="1" destOrd="0" presId="urn:microsoft.com/office/officeart/2005/8/layout/list1"/>
    <dgm:cxn modelId="{E5AD214A-FE70-4378-94EB-1B2BAA8D0079}" type="presParOf" srcId="{03F1527D-6F72-4F25-8D40-FB7176BA4FE0}" destId="{6339ECD4-17A4-46B8-951B-F1BD19373538}" srcOrd="5" destOrd="0" presId="urn:microsoft.com/office/officeart/2005/8/layout/list1"/>
    <dgm:cxn modelId="{98067E29-F7C2-4DAF-9240-CAF86C29B29F}" type="presParOf" srcId="{03F1527D-6F72-4F25-8D40-FB7176BA4FE0}" destId="{FCFD392C-EF8E-455B-8885-0664CAD348AC}" srcOrd="6" destOrd="0" presId="urn:microsoft.com/office/officeart/2005/8/layout/list1"/>
    <dgm:cxn modelId="{69FD5C66-2680-490E-91FC-B3B8C765CF7E}" type="presParOf" srcId="{03F1527D-6F72-4F25-8D40-FB7176BA4FE0}" destId="{846EEE0F-E4EC-4D1F-9A8D-E7EDCCAF7CEC}" srcOrd="7" destOrd="0" presId="urn:microsoft.com/office/officeart/2005/8/layout/list1"/>
    <dgm:cxn modelId="{0DBDB92B-C38D-4D48-A30C-2D891F63AE09}" type="presParOf" srcId="{03F1527D-6F72-4F25-8D40-FB7176BA4FE0}" destId="{7F981C4B-0B14-4B9B-8650-BB059C3BCEB6}" srcOrd="8" destOrd="0" presId="urn:microsoft.com/office/officeart/2005/8/layout/list1"/>
    <dgm:cxn modelId="{602036DF-1E38-4FD0-922F-E2F4FCE0E2CB}" type="presParOf" srcId="{7F981C4B-0B14-4B9B-8650-BB059C3BCEB6}" destId="{1C4A6E7D-E4C1-473C-8235-39F3E7AE01DC}" srcOrd="0" destOrd="0" presId="urn:microsoft.com/office/officeart/2005/8/layout/list1"/>
    <dgm:cxn modelId="{CA35187E-4AF9-4353-8D93-93FC55C7913B}" type="presParOf" srcId="{7F981C4B-0B14-4B9B-8650-BB059C3BCEB6}" destId="{92673CF0-B450-466D-BFB5-A94BE9BEB891}" srcOrd="1" destOrd="0" presId="urn:microsoft.com/office/officeart/2005/8/layout/list1"/>
    <dgm:cxn modelId="{2CE26C40-4583-4244-8894-84FD3C6E94EF}" type="presParOf" srcId="{03F1527D-6F72-4F25-8D40-FB7176BA4FE0}" destId="{E5F30F10-B152-4377-AD40-5DBB4CA42B56}" srcOrd="9" destOrd="0" presId="urn:microsoft.com/office/officeart/2005/8/layout/list1"/>
    <dgm:cxn modelId="{689251D9-83D9-4CC3-9FAE-83D9D4A7FB1F}" type="presParOf" srcId="{03F1527D-6F72-4F25-8D40-FB7176BA4FE0}" destId="{39E25D86-0345-4A35-B5B7-3C502981A9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FEC73-6D02-41EB-924E-B650239C6E22}">
      <dsp:nvSpPr>
        <dsp:cNvPr id="0" name=""/>
        <dsp:cNvSpPr/>
      </dsp:nvSpPr>
      <dsp:spPr>
        <a:xfrm>
          <a:off x="0" y="281418"/>
          <a:ext cx="3394203" cy="7654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428" tIns="374904" rIns="2634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Loading and Forces</a:t>
          </a:r>
        </a:p>
      </dsp:txBody>
      <dsp:txXfrm>
        <a:off x="0" y="281418"/>
        <a:ext cx="3394203" cy="765450"/>
      </dsp:txXfrm>
    </dsp:sp>
    <dsp:sp modelId="{19FCFC5C-FC6E-4F62-B232-31FA5B5E9432}">
      <dsp:nvSpPr>
        <dsp:cNvPr id="0" name=""/>
        <dsp:cNvSpPr/>
      </dsp:nvSpPr>
      <dsp:spPr>
        <a:xfrm>
          <a:off x="169710" y="15738"/>
          <a:ext cx="2375942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05" tIns="0" rIns="898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SBC 301</a:t>
          </a:r>
        </a:p>
      </dsp:txBody>
      <dsp:txXfrm>
        <a:off x="195649" y="41677"/>
        <a:ext cx="2324064" cy="479482"/>
      </dsp:txXfrm>
    </dsp:sp>
    <dsp:sp modelId="{FCFD392C-EF8E-455B-8885-0664CAD348AC}">
      <dsp:nvSpPr>
        <dsp:cNvPr id="0" name=""/>
        <dsp:cNvSpPr/>
      </dsp:nvSpPr>
      <dsp:spPr>
        <a:xfrm>
          <a:off x="0" y="1409748"/>
          <a:ext cx="3394203" cy="7654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428" tIns="374904" rIns="2634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Construction</a:t>
          </a:r>
        </a:p>
      </dsp:txBody>
      <dsp:txXfrm>
        <a:off x="0" y="1409748"/>
        <a:ext cx="3394203" cy="765450"/>
      </dsp:txXfrm>
    </dsp:sp>
    <dsp:sp modelId="{448B1D04-F403-40FE-B638-CF6EF28E1B23}">
      <dsp:nvSpPr>
        <dsp:cNvPr id="0" name=""/>
        <dsp:cNvSpPr/>
      </dsp:nvSpPr>
      <dsp:spPr>
        <a:xfrm>
          <a:off x="169710" y="1144068"/>
          <a:ext cx="2375942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05" tIns="0" rIns="898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SBC 302</a:t>
          </a:r>
        </a:p>
      </dsp:txBody>
      <dsp:txXfrm>
        <a:off x="195649" y="1170007"/>
        <a:ext cx="2324064" cy="479482"/>
      </dsp:txXfrm>
    </dsp:sp>
    <dsp:sp modelId="{39E25D86-0345-4A35-B5B7-3C502981A9F6}">
      <dsp:nvSpPr>
        <dsp:cNvPr id="0" name=""/>
        <dsp:cNvSpPr/>
      </dsp:nvSpPr>
      <dsp:spPr>
        <a:xfrm>
          <a:off x="0" y="2538078"/>
          <a:ext cx="3394203" cy="7654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428" tIns="374904" rIns="2634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Soil and Foundations</a:t>
          </a:r>
        </a:p>
      </dsp:txBody>
      <dsp:txXfrm>
        <a:off x="0" y="2538078"/>
        <a:ext cx="3394203" cy="765450"/>
      </dsp:txXfrm>
    </dsp:sp>
    <dsp:sp modelId="{92673CF0-B450-466D-BFB5-A94BE9BEB891}">
      <dsp:nvSpPr>
        <dsp:cNvPr id="0" name=""/>
        <dsp:cNvSpPr/>
      </dsp:nvSpPr>
      <dsp:spPr>
        <a:xfrm>
          <a:off x="169710" y="2272398"/>
          <a:ext cx="2375942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05" tIns="0" rIns="898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SBC 303</a:t>
          </a:r>
        </a:p>
      </dsp:txBody>
      <dsp:txXfrm>
        <a:off x="195649" y="2298337"/>
        <a:ext cx="232406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FEC73-6D02-41EB-924E-B650239C6E22}">
      <dsp:nvSpPr>
        <dsp:cNvPr id="0" name=""/>
        <dsp:cNvSpPr/>
      </dsp:nvSpPr>
      <dsp:spPr>
        <a:xfrm>
          <a:off x="0" y="281418"/>
          <a:ext cx="3048000" cy="7654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559" tIns="374904" rIns="2365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Concrete Structures</a:t>
          </a:r>
          <a:endParaRPr lang="en-US" sz="1800" kern="1200" dirty="0"/>
        </a:p>
      </dsp:txBody>
      <dsp:txXfrm>
        <a:off x="0" y="281418"/>
        <a:ext cx="3048000" cy="765450"/>
      </dsp:txXfrm>
    </dsp:sp>
    <dsp:sp modelId="{19FCFC5C-FC6E-4F62-B232-31FA5B5E9432}">
      <dsp:nvSpPr>
        <dsp:cNvPr id="0" name=""/>
        <dsp:cNvSpPr/>
      </dsp:nvSpPr>
      <dsp:spPr>
        <a:xfrm>
          <a:off x="152400" y="15738"/>
          <a:ext cx="213360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SBC </a:t>
          </a:r>
          <a:r>
            <a:rPr lang="en-US" sz="1800" kern="1200" dirty="0" smtClean="0"/>
            <a:t>304</a:t>
          </a:r>
          <a:endParaRPr lang="en-US" sz="1800" kern="1200" dirty="0"/>
        </a:p>
      </dsp:txBody>
      <dsp:txXfrm>
        <a:off x="178339" y="41677"/>
        <a:ext cx="2081722" cy="479482"/>
      </dsp:txXfrm>
    </dsp:sp>
    <dsp:sp modelId="{FCFD392C-EF8E-455B-8885-0664CAD348AC}">
      <dsp:nvSpPr>
        <dsp:cNvPr id="0" name=""/>
        <dsp:cNvSpPr/>
      </dsp:nvSpPr>
      <dsp:spPr>
        <a:xfrm>
          <a:off x="0" y="1409748"/>
          <a:ext cx="3048000" cy="7654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559" tIns="374904" rIns="2365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Masonry Structures</a:t>
          </a:r>
          <a:endParaRPr lang="en-US" sz="1800" kern="1200" dirty="0"/>
        </a:p>
      </dsp:txBody>
      <dsp:txXfrm>
        <a:off x="0" y="1409748"/>
        <a:ext cx="3048000" cy="765450"/>
      </dsp:txXfrm>
    </dsp:sp>
    <dsp:sp modelId="{448B1D04-F403-40FE-B638-CF6EF28E1B23}">
      <dsp:nvSpPr>
        <dsp:cNvPr id="0" name=""/>
        <dsp:cNvSpPr/>
      </dsp:nvSpPr>
      <dsp:spPr>
        <a:xfrm>
          <a:off x="152400" y="1144068"/>
          <a:ext cx="213360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SBC </a:t>
          </a:r>
          <a:r>
            <a:rPr lang="en-US" sz="1800" kern="1200" dirty="0" smtClean="0"/>
            <a:t>305</a:t>
          </a:r>
          <a:endParaRPr lang="en-US" sz="1800" kern="1200" dirty="0"/>
        </a:p>
      </dsp:txBody>
      <dsp:txXfrm>
        <a:off x="178339" y="1170007"/>
        <a:ext cx="2081722" cy="479482"/>
      </dsp:txXfrm>
    </dsp:sp>
    <dsp:sp modelId="{39E25D86-0345-4A35-B5B7-3C502981A9F6}">
      <dsp:nvSpPr>
        <dsp:cNvPr id="0" name=""/>
        <dsp:cNvSpPr/>
      </dsp:nvSpPr>
      <dsp:spPr>
        <a:xfrm>
          <a:off x="0" y="2538078"/>
          <a:ext cx="3048000" cy="7654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559" tIns="374904" rIns="2365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Steel Structures</a:t>
          </a:r>
          <a:endParaRPr lang="en-US" sz="1800" kern="1200" dirty="0"/>
        </a:p>
      </dsp:txBody>
      <dsp:txXfrm>
        <a:off x="0" y="2538078"/>
        <a:ext cx="3048000" cy="765450"/>
      </dsp:txXfrm>
    </dsp:sp>
    <dsp:sp modelId="{92673CF0-B450-466D-BFB5-A94BE9BEB891}">
      <dsp:nvSpPr>
        <dsp:cNvPr id="0" name=""/>
        <dsp:cNvSpPr/>
      </dsp:nvSpPr>
      <dsp:spPr>
        <a:xfrm>
          <a:off x="152400" y="2272398"/>
          <a:ext cx="213360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SBC </a:t>
          </a:r>
          <a:r>
            <a:rPr lang="en-US" sz="1800" kern="1200" dirty="0" smtClean="0"/>
            <a:t>306</a:t>
          </a:r>
          <a:endParaRPr lang="en-US" sz="1800" kern="1200" dirty="0"/>
        </a:p>
      </dsp:txBody>
      <dsp:txXfrm>
        <a:off x="178339" y="2298337"/>
        <a:ext cx="20817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87763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19650" y="0"/>
            <a:ext cx="3687763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FD06-5B7B-4360-B8F7-DE8E9AE5854E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067425"/>
            <a:ext cx="3687763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819650" y="6067425"/>
            <a:ext cx="3687763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23C7-BCAB-47C5-BF89-2E6ABA96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87763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819650" y="0"/>
            <a:ext cx="3687763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CB569-9599-44AE-8ACF-01FDA5B76DDE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19400" y="798513"/>
            <a:ext cx="2870200" cy="2155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50900" y="3074988"/>
            <a:ext cx="6807200" cy="2514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067425"/>
            <a:ext cx="3687763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819650" y="6067425"/>
            <a:ext cx="3687763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DBD81-A947-4F43-8630-7BF3435015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02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8651" y="1980311"/>
            <a:ext cx="7238047" cy="13415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77302" y="3577336"/>
            <a:ext cx="5960745" cy="159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Department in a Glance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8B2DD-C623-4687-99D7-EC7ECC94F1A7}" type="datetime1">
              <a:rPr lang="en-US" smtClean="0"/>
              <a:t>3/24/2019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8F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CE Department in a Glance</a:t>
            </a:r>
            <a:endParaRPr lang="en-CA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5767" y="6041251"/>
            <a:ext cx="1958530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1BA5E1D-96A3-49E6-A088-2297A0BE5445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8F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5767" y="1469263"/>
            <a:ext cx="3704177" cy="4216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385405" y="1469263"/>
            <a:ext cx="3704177" cy="4216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Department in a Glance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7D4F4-47AF-4306-8B27-D6F3C93455B2}" type="datetime1">
              <a:rPr lang="en-US" smtClean="0"/>
              <a:t>3/24/2019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8F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Department in a Glance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2850-A072-42A8-9FD6-759D5B3643FA}" type="datetime1">
              <a:rPr lang="en-US" smtClean="0"/>
              <a:t>3/24/2019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95629" y="12"/>
            <a:ext cx="4514215" cy="6385560"/>
          </a:xfrm>
          <a:custGeom>
            <a:avLst/>
            <a:gdLst/>
            <a:ahLst/>
            <a:cxnLst/>
            <a:rect l="l" t="t" r="r" b="b"/>
            <a:pathLst>
              <a:path w="4514215" h="6385560">
                <a:moveTo>
                  <a:pt x="3938358" y="0"/>
                </a:moveTo>
                <a:lnTo>
                  <a:pt x="0" y="0"/>
                </a:lnTo>
                <a:lnTo>
                  <a:pt x="3390764" y="6385166"/>
                </a:lnTo>
                <a:lnTo>
                  <a:pt x="4513725" y="6385166"/>
                </a:lnTo>
                <a:lnTo>
                  <a:pt x="4513725" y="1083464"/>
                </a:lnTo>
                <a:lnTo>
                  <a:pt x="3938358" y="0"/>
                </a:lnTo>
                <a:close/>
              </a:path>
            </a:pathLst>
          </a:custGeom>
          <a:solidFill>
            <a:srgbClr val="707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51512" y="12"/>
            <a:ext cx="5558155" cy="6385560"/>
          </a:xfrm>
          <a:custGeom>
            <a:avLst/>
            <a:gdLst/>
            <a:ahLst/>
            <a:cxnLst/>
            <a:rect l="l" t="t" r="r" b="b"/>
            <a:pathLst>
              <a:path w="5558155" h="6385560">
                <a:moveTo>
                  <a:pt x="3938358" y="0"/>
                </a:moveTo>
                <a:lnTo>
                  <a:pt x="0" y="0"/>
                </a:lnTo>
                <a:lnTo>
                  <a:pt x="3390776" y="6385166"/>
                </a:lnTo>
                <a:lnTo>
                  <a:pt x="5557843" y="6385166"/>
                </a:lnTo>
                <a:lnTo>
                  <a:pt x="5557843" y="3049603"/>
                </a:lnTo>
                <a:lnTo>
                  <a:pt x="3938358" y="0"/>
                </a:lnTo>
                <a:close/>
              </a:path>
            </a:pathLst>
          </a:custGeom>
          <a:solidFill>
            <a:srgbClr val="008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725045" y="12"/>
            <a:ext cx="5784850" cy="6385560"/>
          </a:xfrm>
          <a:custGeom>
            <a:avLst/>
            <a:gdLst/>
            <a:ahLst/>
            <a:cxnLst/>
            <a:rect l="l" t="t" r="r" b="b"/>
            <a:pathLst>
              <a:path w="5784850" h="6385560">
                <a:moveTo>
                  <a:pt x="3002343" y="0"/>
                </a:moveTo>
                <a:lnTo>
                  <a:pt x="0" y="0"/>
                </a:lnTo>
                <a:lnTo>
                  <a:pt x="3390776" y="6385166"/>
                </a:lnTo>
                <a:lnTo>
                  <a:pt x="5784309" y="6385166"/>
                </a:lnTo>
                <a:lnTo>
                  <a:pt x="5784309" y="5238735"/>
                </a:lnTo>
                <a:lnTo>
                  <a:pt x="3002343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25045" y="12"/>
            <a:ext cx="3689656" cy="1294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412361" y="1294294"/>
            <a:ext cx="3002915" cy="0"/>
          </a:xfrm>
          <a:custGeom>
            <a:avLst/>
            <a:gdLst/>
            <a:ahLst/>
            <a:cxnLst/>
            <a:rect l="l" t="t" r="r" b="b"/>
            <a:pathLst>
              <a:path w="3002915">
                <a:moveTo>
                  <a:pt x="300234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412361" y="1294294"/>
            <a:ext cx="3689653" cy="1294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099676" y="2588577"/>
            <a:ext cx="3002915" cy="0"/>
          </a:xfrm>
          <a:custGeom>
            <a:avLst/>
            <a:gdLst/>
            <a:ahLst/>
            <a:cxnLst/>
            <a:rect l="l" t="t" r="r" b="b"/>
            <a:pathLst>
              <a:path w="3002915">
                <a:moveTo>
                  <a:pt x="0" y="0"/>
                </a:moveTo>
                <a:lnTo>
                  <a:pt x="3002338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412361" y="1294294"/>
            <a:ext cx="3002915" cy="0"/>
          </a:xfrm>
          <a:custGeom>
            <a:avLst/>
            <a:gdLst/>
            <a:ahLst/>
            <a:cxnLst/>
            <a:rect l="l" t="t" r="r" b="b"/>
            <a:pathLst>
              <a:path w="3002915">
                <a:moveTo>
                  <a:pt x="300234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786991" y="3882859"/>
            <a:ext cx="3689649" cy="1294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786991" y="3882859"/>
            <a:ext cx="3002915" cy="0"/>
          </a:xfrm>
          <a:custGeom>
            <a:avLst/>
            <a:gdLst/>
            <a:ahLst/>
            <a:cxnLst/>
            <a:rect l="l" t="t" r="r" b="b"/>
            <a:pathLst>
              <a:path w="3002915">
                <a:moveTo>
                  <a:pt x="300233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117517" y="2588577"/>
            <a:ext cx="3671809" cy="1294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099676" y="2588577"/>
            <a:ext cx="3002915" cy="0"/>
          </a:xfrm>
          <a:custGeom>
            <a:avLst/>
            <a:gdLst/>
            <a:ahLst/>
            <a:cxnLst/>
            <a:rect l="l" t="t" r="r" b="b"/>
            <a:pathLst>
              <a:path w="3002915">
                <a:moveTo>
                  <a:pt x="0" y="0"/>
                </a:moveTo>
                <a:lnTo>
                  <a:pt x="3002338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786991" y="3882859"/>
            <a:ext cx="3002915" cy="0"/>
          </a:xfrm>
          <a:custGeom>
            <a:avLst/>
            <a:gdLst/>
            <a:ahLst/>
            <a:cxnLst/>
            <a:rect l="l" t="t" r="r" b="b"/>
            <a:pathLst>
              <a:path w="3002915">
                <a:moveTo>
                  <a:pt x="300233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474308" y="5173969"/>
            <a:ext cx="3035047" cy="12112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74308" y="5177144"/>
            <a:ext cx="3002915" cy="0"/>
          </a:xfrm>
          <a:custGeom>
            <a:avLst/>
            <a:gdLst/>
            <a:ahLst/>
            <a:cxnLst/>
            <a:rect l="l" t="t" r="r" b="b"/>
            <a:pathLst>
              <a:path w="3002915">
                <a:moveTo>
                  <a:pt x="0" y="0"/>
                </a:moveTo>
                <a:lnTo>
                  <a:pt x="3002333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Department in a Glance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C017-A0CC-4E08-AFF1-3BF5138203E1}" type="datetime1">
              <a:rPr lang="en-US" smtClean="0"/>
              <a:t>3/24/2019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k object 16"/>
          <p:cNvSpPr/>
          <p:nvPr userDrawn="1"/>
        </p:nvSpPr>
        <p:spPr>
          <a:xfrm>
            <a:off x="-24867" y="6013450"/>
            <a:ext cx="8509000" cy="224917"/>
          </a:xfrm>
          <a:custGeom>
            <a:avLst/>
            <a:gdLst/>
            <a:ahLst/>
            <a:cxnLst/>
            <a:rect l="l" t="t" r="r" b="b"/>
            <a:pathLst>
              <a:path w="6590030" h="105409">
                <a:moveTo>
                  <a:pt x="0" y="105346"/>
                </a:moveTo>
                <a:lnTo>
                  <a:pt x="6589852" y="105346"/>
                </a:lnTo>
                <a:lnTo>
                  <a:pt x="6589852" y="0"/>
                </a:lnTo>
                <a:lnTo>
                  <a:pt x="0" y="0"/>
                </a:lnTo>
                <a:lnTo>
                  <a:pt x="0" y="105346"/>
                </a:lnTo>
                <a:close/>
              </a:path>
            </a:pathLst>
          </a:custGeom>
          <a:solidFill>
            <a:srgbClr val="707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bk object 16"/>
          <p:cNvSpPr/>
          <p:nvPr/>
        </p:nvSpPr>
        <p:spPr>
          <a:xfrm>
            <a:off x="1919503" y="505510"/>
            <a:ext cx="6590030" cy="105410"/>
          </a:xfrm>
          <a:custGeom>
            <a:avLst/>
            <a:gdLst/>
            <a:ahLst/>
            <a:cxnLst/>
            <a:rect l="l" t="t" r="r" b="b"/>
            <a:pathLst>
              <a:path w="6590030" h="105409">
                <a:moveTo>
                  <a:pt x="0" y="105346"/>
                </a:moveTo>
                <a:lnTo>
                  <a:pt x="6589852" y="105346"/>
                </a:lnTo>
                <a:lnTo>
                  <a:pt x="6589852" y="0"/>
                </a:lnTo>
                <a:lnTo>
                  <a:pt x="0" y="0"/>
                </a:lnTo>
                <a:lnTo>
                  <a:pt x="0" y="105346"/>
                </a:lnTo>
                <a:close/>
              </a:path>
            </a:pathLst>
          </a:custGeom>
          <a:solidFill>
            <a:srgbClr val="707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19503" y="261899"/>
            <a:ext cx="6590030" cy="243840"/>
          </a:xfrm>
          <a:custGeom>
            <a:avLst/>
            <a:gdLst/>
            <a:ahLst/>
            <a:cxnLst/>
            <a:rect l="l" t="t" r="r" b="b"/>
            <a:pathLst>
              <a:path w="6590030" h="243840">
                <a:moveTo>
                  <a:pt x="0" y="0"/>
                </a:moveTo>
                <a:lnTo>
                  <a:pt x="6589852" y="0"/>
                </a:lnTo>
                <a:lnTo>
                  <a:pt x="6589852" y="243611"/>
                </a:lnTo>
                <a:lnTo>
                  <a:pt x="0" y="243611"/>
                </a:lnTo>
                <a:lnTo>
                  <a:pt x="0" y="0"/>
                </a:lnTo>
                <a:close/>
              </a:path>
            </a:pathLst>
          </a:custGeom>
          <a:solidFill>
            <a:srgbClr val="008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55381" y="2257"/>
            <a:ext cx="1290119" cy="1134393"/>
          </a:xfrm>
          <a:custGeom>
            <a:avLst/>
            <a:gdLst/>
            <a:ahLst/>
            <a:cxnLst/>
            <a:rect l="l" t="t" r="r" b="b"/>
            <a:pathLst>
              <a:path w="1941195" h="1706880">
                <a:moveTo>
                  <a:pt x="1043597" y="0"/>
                </a:moveTo>
                <a:lnTo>
                  <a:pt x="0" y="0"/>
                </a:lnTo>
                <a:lnTo>
                  <a:pt x="906144" y="1706359"/>
                </a:lnTo>
                <a:lnTo>
                  <a:pt x="1941055" y="1706359"/>
                </a:lnTo>
                <a:lnTo>
                  <a:pt x="1941055" y="1689976"/>
                </a:lnTo>
                <a:lnTo>
                  <a:pt x="1043597" y="0"/>
                </a:lnTo>
                <a:close/>
              </a:path>
            </a:pathLst>
          </a:custGeom>
          <a:solidFill>
            <a:srgbClr val="707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984605" y="2257"/>
            <a:ext cx="1296027" cy="1134393"/>
          </a:xfrm>
          <a:custGeom>
            <a:avLst/>
            <a:gdLst/>
            <a:ahLst/>
            <a:cxnLst/>
            <a:rect l="l" t="t" r="r" b="b"/>
            <a:pathLst>
              <a:path w="1950084" h="1706880">
                <a:moveTo>
                  <a:pt x="1043597" y="0"/>
                </a:moveTo>
                <a:lnTo>
                  <a:pt x="0" y="0"/>
                </a:lnTo>
                <a:lnTo>
                  <a:pt x="906145" y="1706359"/>
                </a:lnTo>
                <a:lnTo>
                  <a:pt x="1949767" y="1706359"/>
                </a:lnTo>
                <a:lnTo>
                  <a:pt x="1043597" y="0"/>
                </a:lnTo>
                <a:close/>
              </a:path>
            </a:pathLst>
          </a:custGeom>
          <a:solidFill>
            <a:srgbClr val="008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445" y="1370000"/>
            <a:ext cx="768780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8FC4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3773" y="1875447"/>
            <a:ext cx="7687802" cy="138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95219" y="6057384"/>
            <a:ext cx="27249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Department in a Glance</a:t>
            </a:r>
            <a:endParaRPr lang="en-CA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5767" y="6057384"/>
            <a:ext cx="195853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763A-F286-45A8-B096-4996B09D8006}" type="datetime1">
              <a:rPr lang="en-US" smtClean="0"/>
              <a:t>3/24/2019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131052" y="6057384"/>
            <a:ext cx="195853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889" b="80889" l="50875" r="81594">
                        <a14:foregroundMark x1="61219" y1="41833" x2="61219" y2="41833"/>
                        <a14:foregroundMark x1="61719" y1="41167" x2="61719" y2="41167"/>
                        <a14:foregroundMark x1="63344" y1="31167" x2="63344" y2="31167"/>
                        <a14:foregroundMark x1="62750" y1="31500" x2="62750" y2="31500"/>
                        <a14:foregroundMark x1="73250" y1="80000" x2="73250" y2="80000"/>
                        <a14:foregroundMark x1="73250" y1="80889" x2="73250" y2="80889"/>
                        <a14:foregroundMark x1="77000" y1="79611" x2="77000" y2="79611"/>
                        <a14:foregroundMark x1="77000" y1="79611" x2="77000" y2="79611"/>
                        <a14:foregroundMark x1="77000" y1="79611" x2="77000" y2="79611"/>
                        <a14:foregroundMark x1="77000" y1="79611" x2="71156" y2="80222"/>
                        <a14:foregroundMark x1="70250" y1="79389" x2="70250" y2="79389"/>
                        <a14:foregroundMark x1="70250" y1="79389" x2="70250" y2="79389"/>
                        <a14:foregroundMark x1="70250" y1="79389" x2="70250" y2="79389"/>
                        <a14:foregroundMark x1="70250" y1="79389" x2="70250" y2="79389"/>
                        <a14:foregroundMark x1="80063" y1="73056" x2="80063" y2="73056"/>
                        <a14:foregroundMark x1="77094" y1="72611" x2="77094" y2="72611"/>
                        <a14:foregroundMark x1="73594" y1="54000" x2="73594" y2="54000"/>
                        <a14:foregroundMark x1="67969" y1="32722" x2="67969" y2="32722"/>
                        <a14:foregroundMark x1="71125" y1="41278" x2="71125" y2="41278"/>
                        <a14:foregroundMark x1="69938" y1="38833" x2="69938" y2="38833"/>
                        <a14:foregroundMark x1="70688" y1="41389" x2="70688" y2="41389"/>
                        <a14:foregroundMark x1="70625" y1="40944" x2="70625" y2="40944"/>
                        <a14:foregroundMark x1="57375" y1="28778" x2="57375" y2="28778"/>
                        <a14:foregroundMark x1="60563" y1="26889" x2="60563" y2="26889"/>
                        <a14:foregroundMark x1="51125" y1="30500" x2="51125" y2="30500"/>
                        <a14:foregroundMark x1="81594" y1="79222" x2="81594" y2="79222"/>
                        <a14:foregroundMark x1="68406" y1="79556" x2="68406" y2="79556"/>
                        <a14:foregroundMark x1="55500" y1="28889" x2="55500" y2="28889"/>
                      </a14:backgroundRemoval>
                    </a14:imgEffect>
                  </a14:imgLayer>
                </a14:imgProps>
              </a:ext>
            </a:extLst>
          </a:blip>
          <a:srcRect l="47500" t="31546" r="18500" b="23058"/>
          <a:stretch/>
        </p:blipFill>
        <p:spPr>
          <a:xfrm>
            <a:off x="6496290" y="-6350"/>
            <a:ext cx="1510457" cy="11401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9"/>
          <a:srcRect l="33881" t="29304" r="21343" b="26119"/>
          <a:stretch/>
        </p:blipFill>
        <p:spPr>
          <a:xfrm>
            <a:off x="459097" y="146050"/>
            <a:ext cx="1355709" cy="7591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7116" y="3379119"/>
            <a:ext cx="5261296" cy="1415131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935"/>
              </a:spcBef>
            </a:pPr>
            <a:r>
              <a:rPr lang="en-US" sz="3000" b="1" spc="75" dirty="0" smtClean="0">
                <a:solidFill>
                  <a:srgbClr val="008FC4"/>
                </a:solidFill>
                <a:latin typeface="Arial"/>
                <a:cs typeface="Arial"/>
              </a:rPr>
              <a:t>CE Department </a:t>
            </a:r>
          </a:p>
          <a:p>
            <a:pPr marL="12700" algn="ctr">
              <a:lnSpc>
                <a:spcPct val="100000"/>
              </a:lnSpc>
              <a:spcBef>
                <a:spcPts val="1935"/>
              </a:spcBef>
            </a:pPr>
            <a:r>
              <a:rPr lang="en-US" sz="3000" b="1" spc="75" dirty="0" smtClean="0">
                <a:solidFill>
                  <a:srgbClr val="008FC4"/>
                </a:solidFill>
                <a:latin typeface="Arial"/>
                <a:cs typeface="Arial"/>
              </a:rPr>
              <a:t>in a Glance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</a:t>
            </a:fld>
            <a:endParaRPr lang="en-CA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33881" t="29304" r="21343" b="26119"/>
          <a:stretch/>
        </p:blipFill>
        <p:spPr>
          <a:xfrm>
            <a:off x="444500" y="146050"/>
            <a:ext cx="2178248" cy="121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10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39700" y="1746250"/>
            <a:ext cx="83693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Capstone Projects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Opportunities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Enablement of Creativity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68300" y="1082393"/>
            <a:ext cx="7620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008FC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spc="-50" dirty="0" smtClean="0">
                <a:solidFill>
                  <a:schemeClr val="bg1">
                    <a:lumMod val="50000"/>
                  </a:schemeClr>
                </a:solidFill>
              </a:rPr>
              <a:t>CE Ambitions- </a:t>
            </a:r>
            <a:r>
              <a:rPr lang="en-US" sz="2000" kern="0" spc="-50" dirty="0" smtClean="0">
                <a:solidFill>
                  <a:schemeClr val="bg1">
                    <a:lumMod val="50000"/>
                  </a:schemeClr>
                </a:solidFill>
              </a:rPr>
              <a:t>Students Development</a:t>
            </a:r>
            <a:endParaRPr lang="en-US" sz="1400" kern="0"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D8146FD-16AE-49BD-B72E-9B691B55232C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11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39700" y="1746250"/>
            <a:ext cx="83693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Implementation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Partnership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 Knowledge Transfer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68300" y="1082393"/>
            <a:ext cx="7620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008FC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spc="-50" dirty="0" smtClean="0">
                <a:solidFill>
                  <a:schemeClr val="bg1">
                    <a:lumMod val="50000"/>
                  </a:schemeClr>
                </a:solidFill>
              </a:rPr>
              <a:t>CE Ambitions- </a:t>
            </a:r>
            <a:r>
              <a:rPr lang="en-US" sz="2000" kern="0" spc="-50" dirty="0" smtClean="0">
                <a:solidFill>
                  <a:schemeClr val="bg1">
                    <a:lumMod val="50000"/>
                  </a:schemeClr>
                </a:solidFill>
              </a:rPr>
              <a:t>Faculty Empowerment</a:t>
            </a:r>
            <a:endParaRPr lang="en-US" sz="1400" kern="0"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CC939BC-D473-4308-B83D-E0C08A1A1D94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12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39700" y="1746250"/>
            <a:ext cx="83693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 of Lab. Capabilities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Hosting Related Programs (e.g., conferences, prizes, short courses, … etc.)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and Grow Effective Alumni  Association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68300" y="1082393"/>
            <a:ext cx="7620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008FC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spc="-50" dirty="0" smtClean="0">
                <a:solidFill>
                  <a:schemeClr val="bg1">
                    <a:lumMod val="50000"/>
                  </a:schemeClr>
                </a:solidFill>
              </a:rPr>
              <a:t>CE Ambitions- </a:t>
            </a:r>
            <a:r>
              <a:rPr lang="en-US" sz="2000" kern="0" spc="-50" dirty="0" smtClean="0">
                <a:solidFill>
                  <a:schemeClr val="bg1">
                    <a:lumMod val="50000"/>
                  </a:schemeClr>
                </a:solidFill>
              </a:rPr>
              <a:t>Sustainable Department</a:t>
            </a:r>
            <a:endParaRPr lang="en-US" sz="1400" kern="0"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ED466EE-CAA0-4708-9192-DF1AAF8F45EB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13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157159" y="1195561"/>
            <a:ext cx="6019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008FC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spc="-50" dirty="0" smtClean="0">
                <a:solidFill>
                  <a:schemeClr val="tx1"/>
                </a:solidFill>
              </a:rPr>
              <a:t>Where Does Advisory Board Fit?</a:t>
            </a:r>
            <a:endParaRPr lang="en-US" sz="1400" kern="0" spc="-50" dirty="0">
              <a:solidFill>
                <a:schemeClr val="tx1"/>
              </a:solidFill>
            </a:endParaRPr>
          </a:p>
        </p:txBody>
      </p:sp>
      <p:pic>
        <p:nvPicPr>
          <p:cNvPr id="2052" name="Picture 4" descr="ÙØªÙØ¬Ø© Ø¨Ø­Ø« Ø§ÙØµÙØ± Ø¹Ù âªjoining hands images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86" y="1822450"/>
            <a:ext cx="3885266" cy="388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B7D4EEA-9452-4733-BD8F-3BA65C511A80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14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90517" y="2736850"/>
            <a:ext cx="6019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008FC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kern="0" spc="-50" dirty="0" smtClean="0">
                <a:solidFill>
                  <a:schemeClr val="tx1"/>
                </a:solidFill>
              </a:rPr>
              <a:t>Thank You!</a:t>
            </a:r>
            <a:endParaRPr lang="en-US" sz="1400" kern="0" spc="-5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691EF31-57DF-4A45-9D77-79CF9CC835BB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1000"/>
                    </a14:imgEffect>
                  </a14:imgLayer>
                </a14:imgProps>
              </a:ext>
            </a:extLst>
          </a:blip>
          <a:srcRect l="11600" t="2000" r="400" b="2000"/>
          <a:stretch/>
        </p:blipFill>
        <p:spPr>
          <a:xfrm>
            <a:off x="258805" y="3523030"/>
            <a:ext cx="3117533" cy="2380661"/>
          </a:xfrm>
          <a:prstGeom prst="rect">
            <a:avLst/>
          </a:prstGeom>
          <a:blipFill dpi="0" rotWithShape="1">
            <a:blip r:embed="rId4">
              <a:alphaModFix amt="75000"/>
            </a:blip>
            <a:srcRect/>
            <a:stretch>
              <a:fillRect/>
            </a:stretch>
          </a:blipFill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1060450"/>
            <a:ext cx="3581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 smtClean="0">
                <a:solidFill>
                  <a:schemeClr val="bg1">
                    <a:lumMod val="50000"/>
                  </a:schemeClr>
                </a:solidFill>
              </a:rPr>
              <a:t>CE Over the Years</a:t>
            </a:r>
            <a:endParaRPr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2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39700" y="1543050"/>
            <a:ext cx="83693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(1962 G).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more than 4000 Engineers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 alumnus play key roles in public and private sectors (Ministers, Ambassadors, CEO’s, … etc.)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 department has always been the drive engine for college of Engineering in term of management and students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52" y="3523030"/>
            <a:ext cx="4419600" cy="235562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FB4352B-B72D-4828-844B-C7D3E3F24FAE}" type="datetime1">
              <a:rPr lang="en-US" smtClean="0"/>
              <a:t>3/24/2019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1060450"/>
            <a:ext cx="3581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 smtClean="0">
                <a:solidFill>
                  <a:schemeClr val="bg1">
                    <a:lumMod val="50000"/>
                  </a:schemeClr>
                </a:solidFill>
              </a:rPr>
              <a:t>Vision</a:t>
            </a:r>
            <a:endParaRPr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3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0" y="1543050"/>
            <a:ext cx="850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a world-class department in civil engineering education, innovation and technological advancement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292100" y="2736850"/>
            <a:ext cx="3581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008FC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spc="-50" dirty="0" smtClean="0">
                <a:solidFill>
                  <a:schemeClr val="bg1">
                    <a:lumMod val="50000"/>
                  </a:schemeClr>
                </a:solidFill>
              </a:rPr>
              <a:t>Mission</a:t>
            </a:r>
            <a:endParaRPr lang="en-US" kern="0"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00" y="3309481"/>
            <a:ext cx="850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Excellence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quality and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qualified civil engineers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sharing, innovative research,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continuing education and professional development.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648B94C-EC68-43DC-B5D0-5E244F076F82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1060450"/>
            <a:ext cx="3581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 smtClean="0">
                <a:solidFill>
                  <a:schemeClr val="bg1">
                    <a:lumMod val="50000"/>
                  </a:schemeClr>
                </a:solidFill>
              </a:rPr>
              <a:t>CE Capabilities</a:t>
            </a:r>
            <a:endParaRPr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4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B28F071-40C4-4415-902C-A399574B1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287770"/>
              </p:ext>
            </p:extLst>
          </p:nvPr>
        </p:nvGraphicFramePr>
        <p:xfrm>
          <a:off x="111125" y="1534939"/>
          <a:ext cx="8293100" cy="432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D002275-389C-4867-AC44-BD7E96BDB261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1E45362-6B2E-4391-A229-B51919563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318646"/>
              </p:ext>
            </p:extLst>
          </p:nvPr>
        </p:nvGraphicFramePr>
        <p:xfrm>
          <a:off x="66675" y="1404482"/>
          <a:ext cx="8442325" cy="240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929993"/>
            <a:ext cx="3581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 smtClean="0">
                <a:solidFill>
                  <a:schemeClr val="bg1">
                    <a:lumMod val="50000"/>
                  </a:schemeClr>
                </a:solidFill>
              </a:rPr>
              <a:t>CE Capabilities</a:t>
            </a:r>
            <a:endParaRPr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5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739EB7D-609F-4695-99AF-1364DC8CA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803783"/>
              </p:ext>
            </p:extLst>
          </p:nvPr>
        </p:nvGraphicFramePr>
        <p:xfrm>
          <a:off x="-88900" y="3298051"/>
          <a:ext cx="8445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DC7CBF7-A933-4585-B16E-6C7EAC0CF8D0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929993"/>
            <a:ext cx="3581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 smtClean="0">
                <a:solidFill>
                  <a:schemeClr val="bg1">
                    <a:lumMod val="50000"/>
                  </a:schemeClr>
                </a:solidFill>
              </a:rPr>
              <a:t>CE Capabilities</a:t>
            </a:r>
            <a:endParaRPr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6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A814A73-69D7-4E49-A7BE-C6EBB1093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687447"/>
              </p:ext>
            </p:extLst>
          </p:nvPr>
        </p:nvGraphicFramePr>
        <p:xfrm>
          <a:off x="215900" y="1404482"/>
          <a:ext cx="8077200" cy="453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B8EE409-75A1-4B4A-9A6D-D96E64B6CE03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929993"/>
            <a:ext cx="6324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 smtClean="0">
                <a:solidFill>
                  <a:schemeClr val="bg1">
                    <a:lumMod val="50000"/>
                  </a:schemeClr>
                </a:solidFill>
              </a:rPr>
              <a:t>CE Capabilities </a:t>
            </a:r>
            <a:r>
              <a:rPr lang="en-US" spc="-50" dirty="0" smtClean="0">
                <a:solidFill>
                  <a:srgbClr val="FF0000"/>
                </a:solidFill>
              </a:rPr>
              <a:t>(NEED More Work)</a:t>
            </a:r>
            <a:endParaRPr spc="-5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7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750518"/>
              </p:ext>
            </p:extLst>
          </p:nvPr>
        </p:nvGraphicFramePr>
        <p:xfrm>
          <a:off x="173020" y="1488523"/>
          <a:ext cx="7213974" cy="44241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66713">
                  <a:extLst>
                    <a:ext uri="{9D8B030D-6E8A-4147-A177-3AD203B41FA5}">
                      <a16:colId xmlns:a16="http://schemas.microsoft.com/office/drawing/2014/main" val="3981189232"/>
                    </a:ext>
                  </a:extLst>
                </a:gridCol>
                <a:gridCol w="2189615">
                  <a:extLst>
                    <a:ext uri="{9D8B030D-6E8A-4147-A177-3AD203B41FA5}">
                      <a16:colId xmlns:a16="http://schemas.microsoft.com/office/drawing/2014/main" val="3397249701"/>
                    </a:ext>
                  </a:extLst>
                </a:gridCol>
                <a:gridCol w="2557646">
                  <a:extLst>
                    <a:ext uri="{9D8B030D-6E8A-4147-A177-3AD203B41FA5}">
                      <a16:colId xmlns:a16="http://schemas.microsoft.com/office/drawing/2014/main" val="2342789768"/>
                    </a:ext>
                  </a:extLst>
                </a:gridCol>
              </a:tblGrid>
              <a:tr h="397752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Main</a:t>
                      </a:r>
                      <a:r>
                        <a:rPr lang="en-GB" sz="1300" baseline="0" dirty="0">
                          <a:effectLst/>
                        </a:rPr>
                        <a:t> </a:t>
                      </a:r>
                      <a:r>
                        <a:rPr lang="en-GB" sz="1300" dirty="0">
                          <a:effectLst/>
                        </a:rPr>
                        <a:t>Laboratory</a:t>
                      </a:r>
                      <a:endParaRPr lang="en-GB" sz="13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Associated</a:t>
                      </a:r>
                      <a:r>
                        <a:rPr lang="en-GB" sz="1300" baseline="0" dirty="0">
                          <a:effectLst/>
                        </a:rPr>
                        <a:t> </a:t>
                      </a:r>
                      <a:r>
                        <a:rPr lang="en-GB" sz="1300" dirty="0">
                          <a:effectLst/>
                        </a:rPr>
                        <a:t>Units</a:t>
                      </a:r>
                      <a:endParaRPr lang="en-GB" sz="13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SRVICES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extLst>
                  <a:ext uri="{0D108BD9-81ED-4DB2-BD59-A6C34878D82A}">
                    <a16:rowId xmlns:a16="http://schemas.microsoft.com/office/drawing/2014/main" val="786792635"/>
                  </a:ext>
                </a:extLst>
              </a:tr>
              <a:tr h="203230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Structural Engineering 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en-GB" sz="1300" kern="1200" dirty="0">
                          <a:solidFill>
                            <a:srgbClr val="FF0000"/>
                          </a:solidFill>
                          <a:effectLst/>
                        </a:rPr>
                        <a:t>Structure Lab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en-GB" sz="1300" kern="1200" dirty="0">
                          <a:solidFill>
                            <a:srgbClr val="FF0000"/>
                          </a:solidFill>
                          <a:effectLst/>
                        </a:rPr>
                        <a:t>Concrete </a:t>
                      </a: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Lab 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Material Testing Lab 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Impact Research Lab 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Mechanics of Material &amp; Statics Lab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171450" indent="-17145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en-GB" sz="13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Chemical Composition Analysis</a:t>
                      </a:r>
                    </a:p>
                    <a:p>
                      <a:pPr marL="171450" indent="-17145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en-GB" sz="13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Structural</a:t>
                      </a:r>
                      <a:r>
                        <a:rPr kumimoji="0" lang="en-GB" sz="13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Assessment and Rehabilitation</a:t>
                      </a:r>
                    </a:p>
                    <a:p>
                      <a:pPr marL="171450" indent="-17145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en-US" sz="13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 testing of structural elements </a:t>
                      </a:r>
                      <a:endParaRPr kumimoji="0" lang="en-GB" sz="1300" b="1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35" marR="31535" marT="0" marB="0" anchor="ctr"/>
                </a:tc>
                <a:extLst>
                  <a:ext uri="{0D108BD9-81ED-4DB2-BD59-A6C34878D82A}">
                    <a16:rowId xmlns:a16="http://schemas.microsoft.com/office/drawing/2014/main" val="1985008204"/>
                  </a:ext>
                </a:extLst>
              </a:tr>
              <a:tr h="39775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Environmental Engineering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 -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160020" algn="l">
                        <a:spcAft>
                          <a:spcPts val="0"/>
                        </a:spcAft>
                      </a:pP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535" marR="31535" marT="0" marB="0" anchor="ctr"/>
                </a:tc>
                <a:extLst>
                  <a:ext uri="{0D108BD9-81ED-4DB2-BD59-A6C34878D82A}">
                    <a16:rowId xmlns:a16="http://schemas.microsoft.com/office/drawing/2014/main" val="4049531581"/>
                  </a:ext>
                </a:extLst>
              </a:tr>
              <a:tr h="51966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Hydraulics &amp; Fluid Mechanics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Hydraulics Lab 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Fluid Mechanics Lab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160020" algn="l">
                        <a:spcAft>
                          <a:spcPts val="0"/>
                        </a:spcAft>
                      </a:pP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535" marR="31535" marT="0" marB="0" anchor="ctr"/>
                </a:tc>
                <a:extLst>
                  <a:ext uri="{0D108BD9-81ED-4DB2-BD59-A6C34878D82A}">
                    <a16:rowId xmlns:a16="http://schemas.microsoft.com/office/drawing/2014/main" val="2298924515"/>
                  </a:ext>
                </a:extLst>
              </a:tr>
              <a:tr h="45436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Soil Mechanics (Geotechnical)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</a:pPr>
                      <a:r>
                        <a:rPr kumimoji="0" lang="en-GB" sz="1300" kern="1200" dirty="0">
                          <a:solidFill>
                            <a:srgbClr val="FF0000"/>
                          </a:solidFill>
                          <a:effectLst/>
                        </a:rPr>
                        <a:t>Research Chair Lab </a:t>
                      </a:r>
                      <a:endParaRPr kumimoji="0" lang="en-GB" sz="13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16002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</a:pPr>
                      <a:endParaRPr kumimoji="0" lang="en-GB" sz="13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35" marR="31535" marT="0" marB="0" anchor="ctr"/>
                </a:tc>
                <a:extLst>
                  <a:ext uri="{0D108BD9-81ED-4DB2-BD59-A6C34878D82A}">
                    <a16:rowId xmlns:a16="http://schemas.microsoft.com/office/drawing/2014/main" val="476955416"/>
                  </a:ext>
                </a:extLst>
              </a:tr>
              <a:tr h="40902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Transportation Engineering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- 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160020" algn="l">
                        <a:spcAft>
                          <a:spcPts val="0"/>
                        </a:spcAft>
                      </a:pP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535" marR="31535" marT="0" marB="0" anchor="ctr"/>
                </a:tc>
                <a:extLst>
                  <a:ext uri="{0D108BD9-81ED-4DB2-BD59-A6C34878D82A}">
                    <a16:rowId xmlns:a16="http://schemas.microsoft.com/office/drawing/2014/main" val="1965519815"/>
                  </a:ext>
                </a:extLst>
              </a:tr>
              <a:tr h="20873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Survey Engineering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- 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535" marR="31535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160020" algn="l">
                        <a:spcAft>
                          <a:spcPts val="0"/>
                        </a:spcAft>
                      </a:pP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535" marR="31535" marT="0" marB="0" anchor="ctr"/>
                </a:tc>
                <a:extLst>
                  <a:ext uri="{0D108BD9-81ED-4DB2-BD59-A6C34878D82A}">
                    <a16:rowId xmlns:a16="http://schemas.microsoft.com/office/drawing/2014/main" val="3605608048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6B212A2-284B-4E5D-806F-C0FE4543C426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929993"/>
            <a:ext cx="7696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 smtClean="0">
                <a:solidFill>
                  <a:schemeClr val="bg1">
                    <a:lumMod val="50000"/>
                  </a:schemeClr>
                </a:solidFill>
              </a:rPr>
              <a:t>Society Contribution-</a:t>
            </a:r>
            <a:r>
              <a:rPr lang="en-US" sz="2000" spc="-50" dirty="0" smtClean="0">
                <a:solidFill>
                  <a:schemeClr val="bg1">
                    <a:lumMod val="50000"/>
                  </a:schemeClr>
                </a:solidFill>
              </a:rPr>
              <a:t>Advancement of CE </a:t>
            </a:r>
            <a:endParaRPr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8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73025" y="1498504"/>
            <a:ext cx="83693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 of Saudi Building Code (SBC)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A104FEB-5FEE-4C6F-B017-512C7501F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746811"/>
              </p:ext>
            </p:extLst>
          </p:nvPr>
        </p:nvGraphicFramePr>
        <p:xfrm>
          <a:off x="555497" y="2160783"/>
          <a:ext cx="3394203" cy="3319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6A104FEB-5FEE-4C6F-B017-512C7501F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54800"/>
              </p:ext>
            </p:extLst>
          </p:nvPr>
        </p:nvGraphicFramePr>
        <p:xfrm>
          <a:off x="4559300" y="2160783"/>
          <a:ext cx="3048000" cy="3319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DE1D30B-9D17-479D-8B33-967E82C0FF1A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3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131052" y="6041251"/>
            <a:ext cx="1958530" cy="276999"/>
          </a:xfrm>
        </p:spPr>
        <p:txBody>
          <a:bodyPr/>
          <a:lstStyle/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t>9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895219" y="6041251"/>
            <a:ext cx="2724912" cy="276999"/>
          </a:xfrm>
        </p:spPr>
        <p:txBody>
          <a:bodyPr/>
          <a:lstStyle/>
          <a:p>
            <a:r>
              <a:rPr lang="en-US" smtClean="0"/>
              <a:t>CE Department in a Glance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39700" y="1746250"/>
            <a:ext cx="83693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Holy Mosques: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Integrity Assessment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Over-seeing designs and plans of the new extension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Education Mega Projects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Participation in global Completions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Decathlon Competition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68300" y="1082393"/>
            <a:ext cx="7620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008FC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spc="-50" dirty="0" smtClean="0">
                <a:solidFill>
                  <a:schemeClr val="bg1">
                    <a:lumMod val="50000"/>
                  </a:schemeClr>
                </a:solidFill>
              </a:rPr>
              <a:t>Society Contribution- </a:t>
            </a:r>
            <a:r>
              <a:rPr lang="en-US" sz="2000" kern="0" spc="-50" dirty="0" smtClean="0">
                <a:solidFill>
                  <a:schemeClr val="bg1">
                    <a:lumMod val="50000"/>
                  </a:schemeClr>
                </a:solidFill>
              </a:rPr>
              <a:t>High profile projects</a:t>
            </a:r>
            <a:endParaRPr lang="en-US" sz="2000" kern="0" spc="-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087A027-5618-4C93-8B1C-E7B39002202C}" type="datetime1">
              <a:rPr lang="en-US" smtClean="0"/>
              <a:t>3/24/2019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dentity.potx" id="{2C24B6B8-20C5-46BE-8822-10293407B1EE}" vid="{4978EFB4-29EC-44DA-8088-6F938E4DDF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5489</TotalTime>
  <Words>393</Words>
  <Application>Microsoft Office PowerPoint</Application>
  <PresentationFormat>Custom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CE Over the Years</vt:lpstr>
      <vt:lpstr>Vision</vt:lpstr>
      <vt:lpstr>CE Capabilities</vt:lpstr>
      <vt:lpstr>CE Capabilities</vt:lpstr>
      <vt:lpstr>CE Capabilities</vt:lpstr>
      <vt:lpstr>CE Capabilities (NEED More Work)</vt:lpstr>
      <vt:lpstr>Society Contribution-Advancement of 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COLEGE OF ENGINEERING.cdr</dc:title>
  <dc:creator>Dell 3543</dc:creator>
  <cp:lastModifiedBy>WiN-10</cp:lastModifiedBy>
  <cp:revision>54</cp:revision>
  <dcterms:created xsi:type="dcterms:W3CDTF">2019-03-07T11:48:21Z</dcterms:created>
  <dcterms:modified xsi:type="dcterms:W3CDTF">2019-03-24T09:45:49Z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2019-03-07T00:00:00Z</vt:filetime>
  </property>
  <property fmtid="{D5CDD505-2E9C-101B-9397-08002B2CF9AE}" pid="3" name="Creator">
    <vt:lpwstr>CorelDRAW X5</vt:lpwstr>
  </property>
  <property fmtid="{D5CDD505-2E9C-101B-9397-08002B2CF9AE}" pid="4" name="LastSaved">
    <vt:filetime>2019-03-07T00:00:00Z</vt:filetime>
  </property>
</Properties>
</file>